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56" r:id="rId4"/>
    <p:sldId id="268" r:id="rId5"/>
    <p:sldId id="258" r:id="rId6"/>
    <p:sldId id="270" r:id="rId7"/>
    <p:sldId id="264" r:id="rId8"/>
    <p:sldId id="263" r:id="rId9"/>
    <p:sldId id="275" r:id="rId10"/>
    <p:sldId id="261" r:id="rId11"/>
    <p:sldId id="274" r:id="rId12"/>
    <p:sldId id="260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C97"/>
    <a:srgbClr val="ADCF9F"/>
    <a:srgbClr val="CED89E"/>
    <a:srgbClr val="B69F83"/>
    <a:srgbClr val="FFDCAE"/>
    <a:srgbClr val="77513A"/>
    <a:srgbClr val="775139"/>
    <a:srgbClr val="9B6742"/>
    <a:srgbClr val="DF9C50"/>
    <a:srgbClr val="DF9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90A51D-196B-4F50-8F46-7D141A8C824C}" v="160" dt="2021-11-24T22:19:41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 autoAdjust="0"/>
    <p:restoredTop sz="94660"/>
  </p:normalViewPr>
  <p:slideViewPr>
    <p:cSldViewPr snapToGrid="0">
      <p:cViewPr>
        <p:scale>
          <a:sx n="95" d="100"/>
          <a:sy n="95" d="100"/>
        </p:scale>
        <p:origin x="316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lieu Pham" userId="7c776844c349a61a" providerId="LiveId" clId="{B790A51D-196B-4F50-8F46-7D141A8C824C}"/>
    <pc:docChg chg="undo redo custSel addSld delSld modSld">
      <pc:chgData name="van lieu Pham" userId="7c776844c349a61a" providerId="LiveId" clId="{B790A51D-196B-4F50-8F46-7D141A8C824C}" dt="2021-11-24T22:21:15.215" v="3811" actId="1076"/>
      <pc:docMkLst>
        <pc:docMk/>
      </pc:docMkLst>
      <pc:sldChg chg="addSp delSp modSp mod modAnim">
        <pc:chgData name="van lieu Pham" userId="7c776844c349a61a" providerId="LiveId" clId="{B790A51D-196B-4F50-8F46-7D141A8C824C}" dt="2021-11-24T16:51:01.625" v="815" actId="1076"/>
        <pc:sldMkLst>
          <pc:docMk/>
          <pc:sldMk cId="3113027631" sldId="256"/>
        </pc:sldMkLst>
        <pc:spChg chg="mod">
          <ac:chgData name="van lieu Pham" userId="7c776844c349a61a" providerId="LiveId" clId="{B790A51D-196B-4F50-8F46-7D141A8C824C}" dt="2021-11-22T19:37:53.616" v="263" actId="20577"/>
          <ac:spMkLst>
            <pc:docMk/>
            <pc:sldMk cId="3113027631" sldId="256"/>
            <ac:spMk id="13" creationId="{0178A245-FB85-4450-8D73-18D40FF6ACA6}"/>
          </ac:spMkLst>
        </pc:spChg>
        <pc:spChg chg="mod">
          <ac:chgData name="van lieu Pham" userId="7c776844c349a61a" providerId="LiveId" clId="{B790A51D-196B-4F50-8F46-7D141A8C824C}" dt="2021-11-22T19:39:52.441" v="406" actId="20577"/>
          <ac:spMkLst>
            <pc:docMk/>
            <pc:sldMk cId="3113027631" sldId="256"/>
            <ac:spMk id="14" creationId="{E15C7ABE-5DA2-4EF3-8E47-775E40D860E2}"/>
          </ac:spMkLst>
        </pc:spChg>
        <pc:spChg chg="del mod">
          <ac:chgData name="van lieu Pham" userId="7c776844c349a61a" providerId="LiveId" clId="{B790A51D-196B-4F50-8F46-7D141A8C824C}" dt="2021-11-22T19:48:30.277" v="681" actId="478"/>
          <ac:spMkLst>
            <pc:docMk/>
            <pc:sldMk cId="3113027631" sldId="256"/>
            <ac:spMk id="15" creationId="{160487FC-E543-403E-8368-A826A6BE6ADF}"/>
          </ac:spMkLst>
        </pc:spChg>
        <pc:spChg chg="add mod">
          <ac:chgData name="van lieu Pham" userId="7c776844c349a61a" providerId="LiveId" clId="{B790A51D-196B-4F50-8F46-7D141A8C824C}" dt="2021-11-24T16:50:45.864" v="810" actId="1076"/>
          <ac:spMkLst>
            <pc:docMk/>
            <pc:sldMk cId="3113027631" sldId="256"/>
            <ac:spMk id="33" creationId="{81BB5E63-01A3-458E-800F-0D3108841D06}"/>
          </ac:spMkLst>
        </pc:spChg>
        <pc:spChg chg="add mod">
          <ac:chgData name="van lieu Pham" userId="7c776844c349a61a" providerId="LiveId" clId="{B790A51D-196B-4F50-8F46-7D141A8C824C}" dt="2021-11-24T16:50:48.023" v="811" actId="1076"/>
          <ac:spMkLst>
            <pc:docMk/>
            <pc:sldMk cId="3113027631" sldId="256"/>
            <ac:spMk id="34" creationId="{31C2DAEA-201C-4121-828D-4626BBE7DE50}"/>
          </ac:spMkLst>
        </pc:spChg>
        <pc:spChg chg="add mod">
          <ac:chgData name="van lieu Pham" userId="7c776844c349a61a" providerId="LiveId" clId="{B790A51D-196B-4F50-8F46-7D141A8C824C}" dt="2021-11-24T16:50:55.143" v="813" actId="1076"/>
          <ac:spMkLst>
            <pc:docMk/>
            <pc:sldMk cId="3113027631" sldId="256"/>
            <ac:spMk id="35" creationId="{7291F7A0-7EE5-427B-A61E-BB54A7A6FB60}"/>
          </ac:spMkLst>
        </pc:spChg>
        <pc:spChg chg="add mod">
          <ac:chgData name="van lieu Pham" userId="7c776844c349a61a" providerId="LiveId" clId="{B790A51D-196B-4F50-8F46-7D141A8C824C}" dt="2021-11-24T16:50:51.856" v="812" actId="1076"/>
          <ac:spMkLst>
            <pc:docMk/>
            <pc:sldMk cId="3113027631" sldId="256"/>
            <ac:spMk id="36" creationId="{25728354-D198-4ADD-8F83-A03673B311F3}"/>
          </ac:spMkLst>
        </pc:spChg>
        <pc:spChg chg="add mod">
          <ac:chgData name="van lieu Pham" userId="7c776844c349a61a" providerId="LiveId" clId="{B790A51D-196B-4F50-8F46-7D141A8C824C}" dt="2021-11-24T16:50:57.890" v="814" actId="1076"/>
          <ac:spMkLst>
            <pc:docMk/>
            <pc:sldMk cId="3113027631" sldId="256"/>
            <ac:spMk id="37" creationId="{A59C4043-AB0A-4178-9B60-A5801B4DC867}"/>
          </ac:spMkLst>
        </pc:spChg>
        <pc:spChg chg="add mod">
          <ac:chgData name="van lieu Pham" userId="7c776844c349a61a" providerId="LiveId" clId="{B790A51D-196B-4F50-8F46-7D141A8C824C}" dt="2021-11-24T16:51:01.625" v="815" actId="1076"/>
          <ac:spMkLst>
            <pc:docMk/>
            <pc:sldMk cId="3113027631" sldId="256"/>
            <ac:spMk id="38" creationId="{5EF3988E-56A1-4332-9EA1-39181DAFAA69}"/>
          </ac:spMkLst>
        </pc:spChg>
        <pc:spChg chg="add mod">
          <ac:chgData name="van lieu Pham" userId="7c776844c349a61a" providerId="LiveId" clId="{B790A51D-196B-4F50-8F46-7D141A8C824C}" dt="2021-11-22T19:48:34.730" v="683" actId="14100"/>
          <ac:spMkLst>
            <pc:docMk/>
            <pc:sldMk cId="3113027631" sldId="256"/>
            <ac:spMk id="39" creationId="{10C0DA4A-B7F9-43A7-AECF-7D480B48D3CC}"/>
          </ac:spMkLst>
        </pc:spChg>
        <pc:spChg chg="add del mod">
          <ac:chgData name="van lieu Pham" userId="7c776844c349a61a" providerId="LiveId" clId="{B790A51D-196B-4F50-8F46-7D141A8C824C}" dt="2021-11-22T19:56:40.414" v="785"/>
          <ac:spMkLst>
            <pc:docMk/>
            <pc:sldMk cId="3113027631" sldId="256"/>
            <ac:spMk id="40" creationId="{0FD0AE97-FC06-4A15-B87D-1CCE3805E425}"/>
          </ac:spMkLst>
        </pc:spChg>
        <pc:picChg chg="mod modCrop">
          <ac:chgData name="van lieu Pham" userId="7c776844c349a61a" providerId="LiveId" clId="{B790A51D-196B-4F50-8F46-7D141A8C824C}" dt="2021-11-22T19:30:23.567" v="33" actId="1076"/>
          <ac:picMkLst>
            <pc:docMk/>
            <pc:sldMk cId="3113027631" sldId="256"/>
            <ac:picMk id="16" creationId="{4E8B1DA8-B3B9-49E7-B47E-ECA13A01BE04}"/>
          </ac:picMkLst>
        </pc:picChg>
        <pc:picChg chg="add mod">
          <ac:chgData name="van lieu Pham" userId="7c776844c349a61a" providerId="LiveId" clId="{B790A51D-196B-4F50-8F46-7D141A8C824C}" dt="2021-11-22T19:42:17.283" v="515" actId="1076"/>
          <ac:picMkLst>
            <pc:docMk/>
            <pc:sldMk cId="3113027631" sldId="256"/>
            <ac:picMk id="21" creationId="{DC61C6DF-34F4-48AF-8868-4E23E0CD6BD6}"/>
          </ac:picMkLst>
        </pc:picChg>
        <pc:picChg chg="add mod">
          <ac:chgData name="van lieu Pham" userId="7c776844c349a61a" providerId="LiveId" clId="{B790A51D-196B-4F50-8F46-7D141A8C824C}" dt="2021-11-22T19:36:07.073" v="90" actId="1076"/>
          <ac:picMkLst>
            <pc:docMk/>
            <pc:sldMk cId="3113027631" sldId="256"/>
            <ac:picMk id="23" creationId="{EA0D303E-FF3C-48B6-AF0F-F1E2D53C99E9}"/>
          </ac:picMkLst>
        </pc:picChg>
        <pc:picChg chg="add mod">
          <ac:chgData name="van lieu Pham" userId="7c776844c349a61a" providerId="LiveId" clId="{B790A51D-196B-4F50-8F46-7D141A8C824C}" dt="2021-11-22T19:36:03.145" v="89" actId="1076"/>
          <ac:picMkLst>
            <pc:docMk/>
            <pc:sldMk cId="3113027631" sldId="256"/>
            <ac:picMk id="25" creationId="{E86DC4C0-C3D7-449F-8019-585BAF301C27}"/>
          </ac:picMkLst>
        </pc:picChg>
        <pc:picChg chg="add mod">
          <ac:chgData name="van lieu Pham" userId="7c776844c349a61a" providerId="LiveId" clId="{B790A51D-196B-4F50-8F46-7D141A8C824C}" dt="2021-11-22T19:35:46.733" v="83" actId="1076"/>
          <ac:picMkLst>
            <pc:docMk/>
            <pc:sldMk cId="3113027631" sldId="256"/>
            <ac:picMk id="27" creationId="{FA6C238D-285D-4A43-80A8-052F3D936A2A}"/>
          </ac:picMkLst>
        </pc:picChg>
        <pc:picChg chg="add mod">
          <ac:chgData name="van lieu Pham" userId="7c776844c349a61a" providerId="LiveId" clId="{B790A51D-196B-4F50-8F46-7D141A8C824C}" dt="2021-11-22T19:36:08.995" v="91" actId="1076"/>
          <ac:picMkLst>
            <pc:docMk/>
            <pc:sldMk cId="3113027631" sldId="256"/>
            <ac:picMk id="29" creationId="{98817E41-3B0A-4889-A9CD-80B63C703325}"/>
          </ac:picMkLst>
        </pc:picChg>
        <pc:picChg chg="add mod">
          <ac:chgData name="van lieu Pham" userId="7c776844c349a61a" providerId="LiveId" clId="{B790A51D-196B-4F50-8F46-7D141A8C824C}" dt="2021-11-22T19:35:58.708" v="88" actId="14100"/>
          <ac:picMkLst>
            <pc:docMk/>
            <pc:sldMk cId="3113027631" sldId="256"/>
            <ac:picMk id="31" creationId="{00C26B67-3CA6-4F49-B51E-F35E4B72F313}"/>
          </ac:picMkLst>
        </pc:picChg>
        <pc:picChg chg="add del mod">
          <ac:chgData name="van lieu Pham" userId="7c776844c349a61a" providerId="LiveId" clId="{B790A51D-196B-4F50-8F46-7D141A8C824C}" dt="2021-11-22T19:36:31.249" v="98"/>
          <ac:picMkLst>
            <pc:docMk/>
            <pc:sldMk cId="3113027631" sldId="256"/>
            <ac:picMk id="32" creationId="{41359682-01A7-462E-9CB9-2A58E57D9322}"/>
          </ac:picMkLst>
        </pc:picChg>
      </pc:sldChg>
      <pc:sldChg chg="addSp delSp modSp mod">
        <pc:chgData name="van lieu Pham" userId="7c776844c349a61a" providerId="LiveId" clId="{B790A51D-196B-4F50-8F46-7D141A8C824C}" dt="2021-11-24T20:44:26.678" v="2906" actId="14100"/>
        <pc:sldMkLst>
          <pc:docMk/>
          <pc:sldMk cId="3780314761" sldId="258"/>
        </pc:sldMkLst>
        <pc:spChg chg="mod">
          <ac:chgData name="van lieu Pham" userId="7c776844c349a61a" providerId="LiveId" clId="{B790A51D-196B-4F50-8F46-7D141A8C824C}" dt="2021-11-22T19:50:59.721" v="754" actId="20577"/>
          <ac:spMkLst>
            <pc:docMk/>
            <pc:sldMk cId="3780314761" sldId="258"/>
            <ac:spMk id="2" creationId="{DBC05483-8966-4B6F-A539-4B64D71D90C2}"/>
          </ac:spMkLst>
        </pc:spChg>
        <pc:spChg chg="add mod">
          <ac:chgData name="van lieu Pham" userId="7c776844c349a61a" providerId="LiveId" clId="{B790A51D-196B-4F50-8F46-7D141A8C824C}" dt="2021-11-24T20:31:03.429" v="2635" actId="14100"/>
          <ac:spMkLst>
            <pc:docMk/>
            <pc:sldMk cId="3780314761" sldId="258"/>
            <ac:spMk id="3" creationId="{1F2941AB-8B6C-47AB-8173-3E4EB922C0D2}"/>
          </ac:spMkLst>
        </pc:spChg>
        <pc:spChg chg="mod">
          <ac:chgData name="van lieu Pham" userId="7c776844c349a61a" providerId="LiveId" clId="{B790A51D-196B-4F50-8F46-7D141A8C824C}" dt="2021-11-22T19:38:50.806" v="278" actId="1076"/>
          <ac:spMkLst>
            <pc:docMk/>
            <pc:sldMk cId="3780314761" sldId="258"/>
            <ac:spMk id="5" creationId="{EF05EB65-0936-4EC3-836B-D90F8AE70A64}"/>
          </ac:spMkLst>
        </pc:spChg>
        <pc:spChg chg="mod">
          <ac:chgData name="van lieu Pham" userId="7c776844c349a61a" providerId="LiveId" clId="{B790A51D-196B-4F50-8F46-7D141A8C824C}" dt="2021-11-22T19:40:06.844" v="409" actId="1076"/>
          <ac:spMkLst>
            <pc:docMk/>
            <pc:sldMk cId="3780314761" sldId="258"/>
            <ac:spMk id="6" creationId="{CAF1F178-58CD-47A1-BEF3-F07AEB1E6442}"/>
          </ac:spMkLst>
        </pc:spChg>
        <pc:spChg chg="del mod">
          <ac:chgData name="van lieu Pham" userId="7c776844c349a61a" providerId="LiveId" clId="{B790A51D-196B-4F50-8F46-7D141A8C824C}" dt="2021-11-22T19:44:00.781" v="610" actId="478"/>
          <ac:spMkLst>
            <pc:docMk/>
            <pc:sldMk cId="3780314761" sldId="258"/>
            <ac:spMk id="7" creationId="{55B24050-BF70-4DF1-8071-59174EA81DFA}"/>
          </ac:spMkLst>
        </pc:spChg>
        <pc:spChg chg="add mod">
          <ac:chgData name="van lieu Pham" userId="7c776844c349a61a" providerId="LiveId" clId="{B790A51D-196B-4F50-8F46-7D141A8C824C}" dt="2021-11-24T20:43:49.996" v="2904" actId="14100"/>
          <ac:spMkLst>
            <pc:docMk/>
            <pc:sldMk cId="3780314761" sldId="258"/>
            <ac:spMk id="30" creationId="{3EC92B8C-6609-41EF-849B-2A20B2C3D535}"/>
          </ac:spMkLst>
        </pc:spChg>
        <pc:spChg chg="add mod">
          <ac:chgData name="van lieu Pham" userId="7c776844c349a61a" providerId="LiveId" clId="{B790A51D-196B-4F50-8F46-7D141A8C824C}" dt="2021-11-24T20:44:26.678" v="2906" actId="14100"/>
          <ac:spMkLst>
            <pc:docMk/>
            <pc:sldMk cId="3780314761" sldId="258"/>
            <ac:spMk id="31" creationId="{F548152E-1047-4B03-9F2C-184E1E9A7D8E}"/>
          </ac:spMkLst>
        </pc:spChg>
        <pc:spChg chg="add mod">
          <ac:chgData name="van lieu Pham" userId="7c776844c349a61a" providerId="LiveId" clId="{B790A51D-196B-4F50-8F46-7D141A8C824C}" dt="2021-11-24T20:29:18.302" v="2617" actId="14100"/>
          <ac:spMkLst>
            <pc:docMk/>
            <pc:sldMk cId="3780314761" sldId="258"/>
            <ac:spMk id="32" creationId="{E7256826-5D94-4194-8E54-CE341287668B}"/>
          </ac:spMkLst>
        </pc:spChg>
        <pc:spChg chg="add del mod">
          <ac:chgData name="van lieu Pham" userId="7c776844c349a61a" providerId="LiveId" clId="{B790A51D-196B-4F50-8F46-7D141A8C824C}" dt="2021-11-22T19:40:22.432" v="414"/>
          <ac:spMkLst>
            <pc:docMk/>
            <pc:sldMk cId="3780314761" sldId="258"/>
            <ac:spMk id="33" creationId="{8B53D426-6A08-47F9-BA04-EF0F2F21E35E}"/>
          </ac:spMkLst>
        </pc:spChg>
        <pc:spChg chg="add mod">
          <ac:chgData name="van lieu Pham" userId="7c776844c349a61a" providerId="LiveId" clId="{B790A51D-196B-4F50-8F46-7D141A8C824C}" dt="2021-11-24T20:29:08.529" v="2614" actId="14100"/>
          <ac:spMkLst>
            <pc:docMk/>
            <pc:sldMk cId="3780314761" sldId="258"/>
            <ac:spMk id="34" creationId="{DA538BE3-6632-4DEB-8057-C92294B61ED1}"/>
          </ac:spMkLst>
        </pc:spChg>
        <pc:spChg chg="mod">
          <ac:chgData name="van lieu Pham" userId="7c776844c349a61a" providerId="LiveId" clId="{B790A51D-196B-4F50-8F46-7D141A8C824C}" dt="2021-11-24T17:52:24.312" v="887"/>
          <ac:spMkLst>
            <pc:docMk/>
            <pc:sldMk cId="3780314761" sldId="258"/>
            <ac:spMk id="35" creationId="{46948A8F-0146-4C1F-9F32-73E430422DBE}"/>
          </ac:spMkLst>
        </pc:spChg>
        <pc:spChg chg="add del mod">
          <ac:chgData name="van lieu Pham" userId="7c776844c349a61a" providerId="LiveId" clId="{B790A51D-196B-4F50-8F46-7D141A8C824C}" dt="2021-11-22T19:43:39.057" v="603"/>
          <ac:spMkLst>
            <pc:docMk/>
            <pc:sldMk cId="3780314761" sldId="258"/>
            <ac:spMk id="35" creationId="{F47A1D0D-E656-491B-9DFD-422D7874E705}"/>
          </ac:spMkLst>
        </pc:spChg>
        <pc:spChg chg="mod">
          <ac:chgData name="van lieu Pham" userId="7c776844c349a61a" providerId="LiveId" clId="{B790A51D-196B-4F50-8F46-7D141A8C824C}" dt="2021-11-24T17:52:24.312" v="887"/>
          <ac:spMkLst>
            <pc:docMk/>
            <pc:sldMk cId="3780314761" sldId="258"/>
            <ac:spMk id="36" creationId="{04C90300-C057-407C-B169-10F7B109F4A9}"/>
          </ac:spMkLst>
        </pc:spChg>
        <pc:spChg chg="add del mod">
          <ac:chgData name="van lieu Pham" userId="7c776844c349a61a" providerId="LiveId" clId="{B790A51D-196B-4F50-8F46-7D141A8C824C}" dt="2021-11-22T19:43:45.394" v="605"/>
          <ac:spMkLst>
            <pc:docMk/>
            <pc:sldMk cId="3780314761" sldId="258"/>
            <ac:spMk id="36" creationId="{190EEB1D-1CF0-4935-BECC-AA80BA427EEE}"/>
          </ac:spMkLst>
        </pc:spChg>
        <pc:spChg chg="add mod">
          <ac:chgData name="van lieu Pham" userId="7c776844c349a61a" providerId="LiveId" clId="{B790A51D-196B-4F50-8F46-7D141A8C824C}" dt="2021-11-24T20:37:28.377" v="2842" actId="1076"/>
          <ac:spMkLst>
            <pc:docMk/>
            <pc:sldMk cId="3780314761" sldId="258"/>
            <ac:spMk id="37" creationId="{F85EDD37-42CF-4888-85D7-9913D4222677}"/>
          </ac:spMkLst>
        </pc:spChg>
        <pc:spChg chg="add mod">
          <ac:chgData name="van lieu Pham" userId="7c776844c349a61a" providerId="LiveId" clId="{B790A51D-196B-4F50-8F46-7D141A8C824C}" dt="2021-11-24T20:37:14.502" v="2839" actId="1076"/>
          <ac:spMkLst>
            <pc:docMk/>
            <pc:sldMk cId="3780314761" sldId="258"/>
            <ac:spMk id="38" creationId="{DA616103-53EF-4E50-9920-F85163CF25BF}"/>
          </ac:spMkLst>
        </pc:spChg>
        <pc:spChg chg="mod">
          <ac:chgData name="van lieu Pham" userId="7c776844c349a61a" providerId="LiveId" clId="{B790A51D-196B-4F50-8F46-7D141A8C824C}" dt="2021-11-24T17:52:24.312" v="887"/>
          <ac:spMkLst>
            <pc:docMk/>
            <pc:sldMk cId="3780314761" sldId="258"/>
            <ac:spMk id="39" creationId="{2A53A1A3-4872-40E9-B459-0221F252F4DC}"/>
          </ac:spMkLst>
        </pc:spChg>
        <pc:spChg chg="add mod">
          <ac:chgData name="van lieu Pham" userId="7c776844c349a61a" providerId="LiveId" clId="{B790A51D-196B-4F50-8F46-7D141A8C824C}" dt="2021-11-24T20:29:03.621" v="2613" actId="1076"/>
          <ac:spMkLst>
            <pc:docMk/>
            <pc:sldMk cId="3780314761" sldId="258"/>
            <ac:spMk id="40" creationId="{1F739425-685C-4A1D-83A4-9F4786716FEE}"/>
          </ac:spMkLst>
        </pc:spChg>
        <pc:spChg chg="add mod">
          <ac:chgData name="van lieu Pham" userId="7c776844c349a61a" providerId="LiveId" clId="{B790A51D-196B-4F50-8F46-7D141A8C824C}" dt="2021-11-24T20:34:20.561" v="2793" actId="14100"/>
          <ac:spMkLst>
            <pc:docMk/>
            <pc:sldMk cId="3780314761" sldId="258"/>
            <ac:spMk id="41" creationId="{C19AF715-B640-4CBA-AF8A-205ACD771CD2}"/>
          </ac:spMkLst>
        </pc:spChg>
        <pc:spChg chg="add mod">
          <ac:chgData name="van lieu Pham" userId="7c776844c349a61a" providerId="LiveId" clId="{B790A51D-196B-4F50-8F46-7D141A8C824C}" dt="2021-11-24T20:34:30.445" v="2794" actId="1076"/>
          <ac:spMkLst>
            <pc:docMk/>
            <pc:sldMk cId="3780314761" sldId="258"/>
            <ac:spMk id="42" creationId="{C2703680-4DF9-44E7-AFF9-92418C3FF621}"/>
          </ac:spMkLst>
        </pc:spChg>
        <pc:spChg chg="mod">
          <ac:chgData name="van lieu Pham" userId="7c776844c349a61a" providerId="LiveId" clId="{B790A51D-196B-4F50-8F46-7D141A8C824C}" dt="2021-11-24T17:52:24.312" v="887"/>
          <ac:spMkLst>
            <pc:docMk/>
            <pc:sldMk cId="3780314761" sldId="258"/>
            <ac:spMk id="43" creationId="{ECAD2D58-EC31-4B2A-88C4-9FF0487BE835}"/>
          </ac:spMkLst>
        </pc:spChg>
        <pc:spChg chg="add del mod">
          <ac:chgData name="van lieu Pham" userId="7c776844c349a61a" providerId="LiveId" clId="{B790A51D-196B-4F50-8F46-7D141A8C824C}" dt="2021-11-24T20:25:39.731" v="2489"/>
          <ac:spMkLst>
            <pc:docMk/>
            <pc:sldMk cId="3780314761" sldId="258"/>
            <ac:spMk id="45" creationId="{5124A0E2-5AEE-4AA7-9A1A-EAA5D9DEDD19}"/>
          </ac:spMkLst>
        </pc:spChg>
        <pc:spChg chg="add mod">
          <ac:chgData name="van lieu Pham" userId="7c776844c349a61a" providerId="LiveId" clId="{B790A51D-196B-4F50-8F46-7D141A8C824C}" dt="2021-11-24T20:31:08.785" v="2637" actId="14100"/>
          <ac:spMkLst>
            <pc:docMk/>
            <pc:sldMk cId="3780314761" sldId="258"/>
            <ac:spMk id="46" creationId="{47813447-47F3-4108-B4C8-32D0E2EB4659}"/>
          </ac:spMkLst>
        </pc:spChg>
        <pc:spChg chg="add mod">
          <ac:chgData name="van lieu Pham" userId="7c776844c349a61a" providerId="LiveId" clId="{B790A51D-196B-4F50-8F46-7D141A8C824C}" dt="2021-11-24T20:37:21.297" v="2841" actId="1076"/>
          <ac:spMkLst>
            <pc:docMk/>
            <pc:sldMk cId="3780314761" sldId="258"/>
            <ac:spMk id="48" creationId="{E59203B7-EDF5-49AF-AB1E-733428ADD1BD}"/>
          </ac:spMkLst>
        </pc:spChg>
        <pc:spChg chg="add mod">
          <ac:chgData name="van lieu Pham" userId="7c776844c349a61a" providerId="LiveId" clId="{B790A51D-196B-4F50-8F46-7D141A8C824C}" dt="2021-11-24T20:37:33.433" v="2845" actId="1076"/>
          <ac:spMkLst>
            <pc:docMk/>
            <pc:sldMk cId="3780314761" sldId="258"/>
            <ac:spMk id="49" creationId="{A7138CC9-BCC2-449C-BF58-5AF9960BCADB}"/>
          </ac:spMkLst>
        </pc:spChg>
        <pc:grpChg chg="mod">
          <ac:chgData name="van lieu Pham" userId="7c776844c349a61a" providerId="LiveId" clId="{B790A51D-196B-4F50-8F46-7D141A8C824C}" dt="2021-11-24T17:52:46.104" v="894" actId="1076"/>
          <ac:grpSpMkLst>
            <pc:docMk/>
            <pc:sldMk cId="3780314761" sldId="258"/>
            <ac:grpSpMk id="12" creationId="{732BDFFA-08EA-483E-9AFF-7F4EE6932518}"/>
          </ac:grpSpMkLst>
        </pc:grpChg>
        <pc:grpChg chg="add mod">
          <ac:chgData name="van lieu Pham" userId="7c776844c349a61a" providerId="LiveId" clId="{B790A51D-196B-4F50-8F46-7D141A8C824C}" dt="2021-11-24T17:52:52.887" v="895" actId="1076"/>
          <ac:grpSpMkLst>
            <pc:docMk/>
            <pc:sldMk cId="3780314761" sldId="258"/>
            <ac:grpSpMk id="33" creationId="{CD22F3AA-B5E8-45AE-A15B-A46F874874BE}"/>
          </ac:grpSpMkLst>
        </pc:grpChg>
        <pc:picChg chg="add mod ord">
          <ac:chgData name="van lieu Pham" userId="7c776844c349a61a" providerId="LiveId" clId="{B790A51D-196B-4F50-8F46-7D141A8C824C}" dt="2021-11-24T17:52:34.614" v="889" actId="1076"/>
          <ac:picMkLst>
            <pc:docMk/>
            <pc:sldMk cId="3780314761" sldId="258"/>
            <ac:picMk id="4" creationId="{3D0DBAD4-6D91-4FE0-B944-53B4ABBC5577}"/>
          </ac:picMkLst>
        </pc:picChg>
        <pc:picChg chg="add del mod">
          <ac:chgData name="van lieu Pham" userId="7c776844c349a61a" providerId="LiveId" clId="{B790A51D-196B-4F50-8F46-7D141A8C824C}" dt="2021-11-22T19:29:17.598" v="16" actId="478"/>
          <ac:picMkLst>
            <pc:docMk/>
            <pc:sldMk cId="3780314761" sldId="258"/>
            <ac:picMk id="9" creationId="{3D715346-65ED-4003-BD67-A6A07BB839B1}"/>
          </ac:picMkLst>
        </pc:picChg>
        <pc:picChg chg="del">
          <ac:chgData name="van lieu Pham" userId="7c776844c349a61a" providerId="LiveId" clId="{B790A51D-196B-4F50-8F46-7D141A8C824C}" dt="2021-11-22T19:28:53.327" v="9" actId="478"/>
          <ac:picMkLst>
            <pc:docMk/>
            <pc:sldMk cId="3780314761" sldId="258"/>
            <ac:picMk id="10" creationId="{567F531F-C7AF-4CA0-8C3D-458DB036375E}"/>
          </ac:picMkLst>
        </pc:picChg>
        <pc:picChg chg="add del mod">
          <ac:chgData name="van lieu Pham" userId="7c776844c349a61a" providerId="LiveId" clId="{B790A51D-196B-4F50-8F46-7D141A8C824C}" dt="2021-11-22T19:29:48.587" v="23" actId="478"/>
          <ac:picMkLst>
            <pc:docMk/>
            <pc:sldMk cId="3780314761" sldId="258"/>
            <ac:picMk id="27" creationId="{568AB96A-32EC-455B-94BA-15F59CB1758F}"/>
          </ac:picMkLst>
        </pc:picChg>
        <pc:picChg chg="add del mod">
          <ac:chgData name="van lieu Pham" userId="7c776844c349a61a" providerId="LiveId" clId="{B790A51D-196B-4F50-8F46-7D141A8C824C}" dt="2021-11-22T19:30:07.417" v="27" actId="478"/>
          <ac:picMkLst>
            <pc:docMk/>
            <pc:sldMk cId="3780314761" sldId="258"/>
            <ac:picMk id="28" creationId="{1416C570-4EB5-41B6-91AF-7EEBEFFD709F}"/>
          </ac:picMkLst>
        </pc:picChg>
        <pc:picChg chg="add mod">
          <ac:chgData name="van lieu Pham" userId="7c776844c349a61a" providerId="LiveId" clId="{B790A51D-196B-4F50-8F46-7D141A8C824C}" dt="2021-11-22T19:30:49.662" v="41" actId="14100"/>
          <ac:picMkLst>
            <pc:docMk/>
            <pc:sldMk cId="3780314761" sldId="258"/>
            <ac:picMk id="29" creationId="{3F3EA4F6-06DA-467D-8F20-C46FE77423DC}"/>
          </ac:picMkLst>
        </pc:picChg>
        <pc:picChg chg="add mod">
          <ac:chgData name="van lieu Pham" userId="7c776844c349a61a" providerId="LiveId" clId="{B790A51D-196B-4F50-8F46-7D141A8C824C}" dt="2021-11-24T17:53:17.037" v="899" actId="1076"/>
          <ac:picMkLst>
            <pc:docMk/>
            <pc:sldMk cId="3780314761" sldId="258"/>
            <ac:picMk id="44" creationId="{D2CF36FD-AA5F-45BA-9690-12392A5EA39F}"/>
          </ac:picMkLst>
        </pc:picChg>
        <pc:picChg chg="add del mod">
          <ac:chgData name="van lieu Pham" userId="7c776844c349a61a" providerId="LiveId" clId="{B790A51D-196B-4F50-8F46-7D141A8C824C}" dt="2021-11-24T20:37:53.719" v="2848" actId="478"/>
          <ac:picMkLst>
            <pc:docMk/>
            <pc:sldMk cId="3780314761" sldId="258"/>
            <ac:picMk id="47" creationId="{AC390A99-B05A-4F9A-AC8E-5ACB0E957710}"/>
          </ac:picMkLst>
        </pc:picChg>
        <pc:cxnChg chg="add del mod">
          <ac:chgData name="van lieu Pham" userId="7c776844c349a61a" providerId="LiveId" clId="{B790A51D-196B-4F50-8F46-7D141A8C824C}" dt="2021-11-22T19:45:59.541" v="654" actId="11529"/>
          <ac:cxnSpMkLst>
            <pc:docMk/>
            <pc:sldMk cId="3780314761" sldId="258"/>
            <ac:cxnSpMk id="39" creationId="{C56DC945-07A1-47D2-AF24-0B32D11EC3E0}"/>
          </ac:cxnSpMkLst>
        </pc:cxnChg>
      </pc:sldChg>
      <pc:sldChg chg="addSp delSp modSp mod">
        <pc:chgData name="van lieu Pham" userId="7c776844c349a61a" providerId="LiveId" clId="{B790A51D-196B-4F50-8F46-7D141A8C824C}" dt="2021-11-24T20:23:13.899" v="2462" actId="1076"/>
        <pc:sldMkLst>
          <pc:docMk/>
          <pc:sldMk cId="926346042" sldId="260"/>
        </pc:sldMkLst>
        <pc:spChg chg="mod ord">
          <ac:chgData name="van lieu Pham" userId="7c776844c349a61a" providerId="LiveId" clId="{B790A51D-196B-4F50-8F46-7D141A8C824C}" dt="2021-11-24T20:21:16.505" v="2426" actId="166"/>
          <ac:spMkLst>
            <pc:docMk/>
            <pc:sldMk cId="926346042" sldId="260"/>
            <ac:spMk id="3" creationId="{BE83E1CC-4FC2-42E1-928E-A9A75C616195}"/>
          </ac:spMkLst>
        </pc:spChg>
        <pc:spChg chg="mod ord">
          <ac:chgData name="van lieu Pham" userId="7c776844c349a61a" providerId="LiveId" clId="{B790A51D-196B-4F50-8F46-7D141A8C824C}" dt="2021-11-24T20:22:24.643" v="2441" actId="20577"/>
          <ac:spMkLst>
            <pc:docMk/>
            <pc:sldMk cId="926346042" sldId="260"/>
            <ac:spMk id="4" creationId="{4ABAD409-5CC4-437B-84DD-30B6B70FA822}"/>
          </ac:spMkLst>
        </pc:spChg>
        <pc:spChg chg="mod">
          <ac:chgData name="van lieu Pham" userId="7c776844c349a61a" providerId="LiveId" clId="{B790A51D-196B-4F50-8F46-7D141A8C824C}" dt="2021-11-24T20:19:30.255" v="2386" actId="20577"/>
          <ac:spMkLst>
            <pc:docMk/>
            <pc:sldMk cId="926346042" sldId="260"/>
            <ac:spMk id="5" creationId="{D16739E8-051D-4604-9DBC-736BD941CCC2}"/>
          </ac:spMkLst>
        </pc:spChg>
        <pc:spChg chg="add mod">
          <ac:chgData name="van lieu Pham" userId="7c776844c349a61a" providerId="LiveId" clId="{B790A51D-196B-4F50-8F46-7D141A8C824C}" dt="2021-11-24T20:20:03.568" v="2407" actId="20577"/>
          <ac:spMkLst>
            <pc:docMk/>
            <pc:sldMk cId="926346042" sldId="260"/>
            <ac:spMk id="13" creationId="{0018A667-B8A0-4E3B-A7BA-E4244201CEBE}"/>
          </ac:spMkLst>
        </pc:spChg>
        <pc:spChg chg="add mod">
          <ac:chgData name="van lieu Pham" userId="7c776844c349a61a" providerId="LiveId" clId="{B790A51D-196B-4F50-8F46-7D141A8C824C}" dt="2021-11-24T20:23:08.102" v="2461" actId="207"/>
          <ac:spMkLst>
            <pc:docMk/>
            <pc:sldMk cId="926346042" sldId="260"/>
            <ac:spMk id="14" creationId="{C33F4342-4596-4438-8F03-E1E49029B6DD}"/>
          </ac:spMkLst>
        </pc:spChg>
        <pc:grpChg chg="ord">
          <ac:chgData name="van lieu Pham" userId="7c776844c349a61a" providerId="LiveId" clId="{B790A51D-196B-4F50-8F46-7D141A8C824C}" dt="2021-11-24T20:21:48.139" v="2436" actId="166"/>
          <ac:grpSpMkLst>
            <pc:docMk/>
            <pc:sldMk cId="926346042" sldId="260"/>
            <ac:grpSpMk id="2" creationId="{6F83BD65-8633-42F4-BD07-E5E71D8AD50C}"/>
          </ac:grpSpMkLst>
        </pc:grpChg>
        <pc:picChg chg="del mod">
          <ac:chgData name="van lieu Pham" userId="7c776844c349a61a" providerId="LiveId" clId="{B790A51D-196B-4F50-8F46-7D141A8C824C}" dt="2021-11-24T20:19:06.678" v="2374" actId="478"/>
          <ac:picMkLst>
            <pc:docMk/>
            <pc:sldMk cId="926346042" sldId="260"/>
            <ac:picMk id="6" creationId="{CBCFC7AD-04C4-4198-8420-C728D8A74D94}"/>
          </ac:picMkLst>
        </pc:picChg>
        <pc:picChg chg="add mod ord">
          <ac:chgData name="van lieu Pham" userId="7c776844c349a61a" providerId="LiveId" clId="{B790A51D-196B-4F50-8F46-7D141A8C824C}" dt="2021-11-24T20:19:16.167" v="2377" actId="167"/>
          <ac:picMkLst>
            <pc:docMk/>
            <pc:sldMk cId="926346042" sldId="260"/>
            <ac:picMk id="9" creationId="{1C3ECBFF-5786-4A66-AD82-73DAE806E90E}"/>
          </ac:picMkLst>
        </pc:picChg>
        <pc:picChg chg="add del mod">
          <ac:chgData name="van lieu Pham" userId="7c776844c349a61a" providerId="LiveId" clId="{B790A51D-196B-4F50-8F46-7D141A8C824C}" dt="2021-11-24T20:18:54.391" v="2366" actId="478"/>
          <ac:picMkLst>
            <pc:docMk/>
            <pc:sldMk cId="926346042" sldId="260"/>
            <ac:picMk id="11" creationId="{8DAD06F3-34A6-40D4-9877-FD1C6138BF6A}"/>
          </ac:picMkLst>
        </pc:picChg>
        <pc:picChg chg="add mod">
          <ac:chgData name="van lieu Pham" userId="7c776844c349a61a" providerId="LiveId" clId="{B790A51D-196B-4F50-8F46-7D141A8C824C}" dt="2021-11-24T20:23:13.899" v="2462" actId="1076"/>
          <ac:picMkLst>
            <pc:docMk/>
            <pc:sldMk cId="926346042" sldId="260"/>
            <ac:picMk id="12" creationId="{A7AC4317-3359-4DD1-88ED-DE822EE92A1A}"/>
          </ac:picMkLst>
        </pc:picChg>
      </pc:sldChg>
      <pc:sldChg chg="addSp delSp modSp mod">
        <pc:chgData name="van lieu Pham" userId="7c776844c349a61a" providerId="LiveId" clId="{B790A51D-196B-4F50-8F46-7D141A8C824C}" dt="2021-11-24T21:48:25.615" v="3146" actId="14100"/>
        <pc:sldMkLst>
          <pc:docMk/>
          <pc:sldMk cId="1288094832" sldId="261"/>
        </pc:sldMkLst>
        <pc:spChg chg="mod">
          <ac:chgData name="van lieu Pham" userId="7c776844c349a61a" providerId="LiveId" clId="{B790A51D-196B-4F50-8F46-7D141A8C824C}" dt="2021-11-24T21:41:57.835" v="3102"/>
          <ac:spMkLst>
            <pc:docMk/>
            <pc:sldMk cId="1288094832" sldId="261"/>
            <ac:spMk id="10" creationId="{8A252FFB-C75C-41C9-80B1-1BF2FA992D6A}"/>
          </ac:spMkLst>
        </pc:spChg>
        <pc:spChg chg="mod">
          <ac:chgData name="van lieu Pham" userId="7c776844c349a61a" providerId="LiveId" clId="{B790A51D-196B-4F50-8F46-7D141A8C824C}" dt="2021-11-24T21:42:04.148" v="3107" actId="20577"/>
          <ac:spMkLst>
            <pc:docMk/>
            <pc:sldMk cId="1288094832" sldId="261"/>
            <ac:spMk id="11" creationId="{1B6E106E-6157-4078-B219-F76AD3D33B58}"/>
          </ac:spMkLst>
        </pc:spChg>
        <pc:spChg chg="mod">
          <ac:chgData name="van lieu Pham" userId="7c776844c349a61a" providerId="LiveId" clId="{B790A51D-196B-4F50-8F46-7D141A8C824C}" dt="2021-11-24T21:42:09.422" v="3108"/>
          <ac:spMkLst>
            <pc:docMk/>
            <pc:sldMk cId="1288094832" sldId="261"/>
            <ac:spMk id="13" creationId="{D5852244-32F3-44B0-B2EF-183845E61112}"/>
          </ac:spMkLst>
        </pc:spChg>
        <pc:spChg chg="mod">
          <ac:chgData name="van lieu Pham" userId="7c776844c349a61a" providerId="LiveId" clId="{B790A51D-196B-4F50-8F46-7D141A8C824C}" dt="2021-11-24T21:42:14.409" v="3114" actId="20577"/>
          <ac:spMkLst>
            <pc:docMk/>
            <pc:sldMk cId="1288094832" sldId="261"/>
            <ac:spMk id="14" creationId="{BB7207FF-4AC6-4A01-B1E7-9C0253578035}"/>
          </ac:spMkLst>
        </pc:spChg>
        <pc:grpChg chg="add mod">
          <ac:chgData name="van lieu Pham" userId="7c776844c349a61a" providerId="LiveId" clId="{B790A51D-196B-4F50-8F46-7D141A8C824C}" dt="2021-11-24T21:48:22.984" v="3145" actId="14100"/>
          <ac:grpSpMkLst>
            <pc:docMk/>
            <pc:sldMk cId="1288094832" sldId="261"/>
            <ac:grpSpMk id="9" creationId="{8B130432-9557-42ED-851A-E3C0E8FA90FD}"/>
          </ac:grpSpMkLst>
        </pc:grpChg>
        <pc:grpChg chg="add mod">
          <ac:chgData name="van lieu Pham" userId="7c776844c349a61a" providerId="LiveId" clId="{B790A51D-196B-4F50-8F46-7D141A8C824C}" dt="2021-11-24T21:48:25.615" v="3146" actId="14100"/>
          <ac:grpSpMkLst>
            <pc:docMk/>
            <pc:sldMk cId="1288094832" sldId="261"/>
            <ac:grpSpMk id="12" creationId="{F7EA8529-976C-491F-BD12-4B49DB7647BC}"/>
          </ac:grpSpMkLst>
        </pc:grpChg>
        <pc:picChg chg="add del mod">
          <ac:chgData name="van lieu Pham" userId="7c776844c349a61a" providerId="LiveId" clId="{B790A51D-196B-4F50-8F46-7D141A8C824C}" dt="2021-11-24T20:17:43.601" v="2339" actId="478"/>
          <ac:picMkLst>
            <pc:docMk/>
            <pc:sldMk cId="1288094832" sldId="261"/>
            <ac:picMk id="2" creationId="{5F967E47-5C9A-49BA-AEA5-C4EC7C431FFC}"/>
          </ac:picMkLst>
        </pc:picChg>
        <pc:picChg chg="add del mod ord">
          <ac:chgData name="van lieu Pham" userId="7c776844c349a61a" providerId="LiveId" clId="{B790A51D-196B-4F50-8F46-7D141A8C824C}" dt="2021-11-24T20:17:40.452" v="2337" actId="478"/>
          <ac:picMkLst>
            <pc:docMk/>
            <pc:sldMk cId="1288094832" sldId="261"/>
            <ac:picMk id="4" creationId="{6381642B-E090-4541-B840-B8AA5532BFAC}"/>
          </ac:picMkLst>
        </pc:picChg>
        <pc:picChg chg="add del mod">
          <ac:chgData name="van lieu Pham" userId="7c776844c349a61a" providerId="LiveId" clId="{B790A51D-196B-4F50-8F46-7D141A8C824C}" dt="2021-11-24T20:17:52.726" v="2343" actId="478"/>
          <ac:picMkLst>
            <pc:docMk/>
            <pc:sldMk cId="1288094832" sldId="261"/>
            <ac:picMk id="6" creationId="{9F60866C-70CE-41D7-8732-C0167B8F7F13}"/>
          </ac:picMkLst>
        </pc:picChg>
        <pc:picChg chg="add mod">
          <ac:chgData name="van lieu Pham" userId="7c776844c349a61a" providerId="LiveId" clId="{B790A51D-196B-4F50-8F46-7D141A8C824C}" dt="2021-11-24T20:18:00.461" v="2347" actId="1076"/>
          <ac:picMkLst>
            <pc:docMk/>
            <pc:sldMk cId="1288094832" sldId="261"/>
            <ac:picMk id="8" creationId="{1802116B-1FA3-4445-988E-6B075F54FDA2}"/>
          </ac:picMkLst>
        </pc:picChg>
      </pc:sldChg>
      <pc:sldChg chg="addSp delSp modSp mod">
        <pc:chgData name="van lieu Pham" userId="7c776844c349a61a" providerId="LiveId" clId="{B790A51D-196B-4F50-8F46-7D141A8C824C}" dt="2021-11-24T22:20:58.789" v="3808" actId="208"/>
        <pc:sldMkLst>
          <pc:docMk/>
          <pc:sldMk cId="68529394" sldId="262"/>
        </pc:sldMkLst>
        <pc:spChg chg="mod topLvl">
          <ac:chgData name="van lieu Pham" userId="7c776844c349a61a" providerId="LiveId" clId="{B790A51D-196B-4F50-8F46-7D141A8C824C}" dt="2021-11-24T22:18:58.808" v="3779" actId="1076"/>
          <ac:spMkLst>
            <pc:docMk/>
            <pc:sldMk cId="68529394" sldId="262"/>
            <ac:spMk id="3" creationId="{4DB11AD4-1F3F-49B6-B87F-43676C1DD74C}"/>
          </ac:spMkLst>
        </pc:spChg>
        <pc:spChg chg="mod topLvl">
          <ac:chgData name="van lieu Pham" userId="7c776844c349a61a" providerId="LiveId" clId="{B790A51D-196B-4F50-8F46-7D141A8C824C}" dt="2021-11-24T22:19:07.076" v="3782" actId="1076"/>
          <ac:spMkLst>
            <pc:docMk/>
            <pc:sldMk cId="68529394" sldId="262"/>
            <ac:spMk id="4" creationId="{ABDAEFE5-BACD-4F84-B1EE-8BAF9168D37C}"/>
          </ac:spMkLst>
        </pc:spChg>
        <pc:spChg chg="mod topLvl">
          <ac:chgData name="van lieu Pham" userId="7c776844c349a61a" providerId="LiveId" clId="{B790A51D-196B-4F50-8F46-7D141A8C824C}" dt="2021-11-24T22:03:01.089" v="3517" actId="20577"/>
          <ac:spMkLst>
            <pc:docMk/>
            <pc:sldMk cId="68529394" sldId="262"/>
            <ac:spMk id="6" creationId="{1D2AD2E4-A441-4DE8-9293-B5FF4432F2C4}"/>
          </ac:spMkLst>
        </pc:spChg>
        <pc:spChg chg="del topLvl">
          <ac:chgData name="van lieu Pham" userId="7c776844c349a61a" providerId="LiveId" clId="{B790A51D-196B-4F50-8F46-7D141A8C824C}" dt="2021-11-24T22:00:24.343" v="3261" actId="478"/>
          <ac:spMkLst>
            <pc:docMk/>
            <pc:sldMk cId="68529394" sldId="262"/>
            <ac:spMk id="7" creationId="{3DD51BF0-6CD7-475A-A9C6-33A70CE90360}"/>
          </ac:spMkLst>
        </pc:spChg>
        <pc:spChg chg="del topLvl">
          <ac:chgData name="van lieu Pham" userId="7c776844c349a61a" providerId="LiveId" clId="{B790A51D-196B-4F50-8F46-7D141A8C824C}" dt="2021-11-24T22:00:05.887" v="3249" actId="478"/>
          <ac:spMkLst>
            <pc:docMk/>
            <pc:sldMk cId="68529394" sldId="262"/>
            <ac:spMk id="8" creationId="{8033FB97-044D-4610-87EA-8000A2F9C266}"/>
          </ac:spMkLst>
        </pc:spChg>
        <pc:spChg chg="del mod topLvl">
          <ac:chgData name="van lieu Pham" userId="7c776844c349a61a" providerId="LiveId" clId="{B790A51D-196B-4F50-8F46-7D141A8C824C}" dt="2021-11-24T22:00:16.571" v="3257" actId="478"/>
          <ac:spMkLst>
            <pc:docMk/>
            <pc:sldMk cId="68529394" sldId="262"/>
            <ac:spMk id="9" creationId="{0A8532D9-D354-49E2-B9F0-373DA3D390D3}"/>
          </ac:spMkLst>
        </pc:spChg>
        <pc:spChg chg="mod topLvl">
          <ac:chgData name="van lieu Pham" userId="7c776844c349a61a" providerId="LiveId" clId="{B790A51D-196B-4F50-8F46-7D141A8C824C}" dt="2021-11-24T22:16:53.037" v="3768" actId="688"/>
          <ac:spMkLst>
            <pc:docMk/>
            <pc:sldMk cId="68529394" sldId="262"/>
            <ac:spMk id="27" creationId="{13729B0C-FEA0-41C1-A15F-CF94FDFFEE4E}"/>
          </ac:spMkLst>
        </pc:spChg>
        <pc:spChg chg="del mod topLvl">
          <ac:chgData name="van lieu Pham" userId="7c776844c349a61a" providerId="LiveId" clId="{B790A51D-196B-4F50-8F46-7D141A8C824C}" dt="2021-11-24T22:00:26.099" v="3262" actId="478"/>
          <ac:spMkLst>
            <pc:docMk/>
            <pc:sldMk cId="68529394" sldId="262"/>
            <ac:spMk id="28" creationId="{B94DBB5B-7F2B-420C-8CDB-6E7016A3AC8E}"/>
          </ac:spMkLst>
        </pc:spChg>
        <pc:spChg chg="mod topLvl">
          <ac:chgData name="van lieu Pham" userId="7c776844c349a61a" providerId="LiveId" clId="{B790A51D-196B-4F50-8F46-7D141A8C824C}" dt="2021-11-24T22:10:43.065" v="3696" actId="20577"/>
          <ac:spMkLst>
            <pc:docMk/>
            <pc:sldMk cId="68529394" sldId="262"/>
            <ac:spMk id="30" creationId="{A5035F94-5658-4CD8-BF83-A7C45D6DD827}"/>
          </ac:spMkLst>
        </pc:spChg>
        <pc:spChg chg="del mod topLvl">
          <ac:chgData name="van lieu Pham" userId="7c776844c349a61a" providerId="LiveId" clId="{B790A51D-196B-4F50-8F46-7D141A8C824C}" dt="2021-11-24T22:00:13.886" v="3255" actId="478"/>
          <ac:spMkLst>
            <pc:docMk/>
            <pc:sldMk cId="68529394" sldId="262"/>
            <ac:spMk id="31" creationId="{E992FB89-DF25-4655-B1F0-4ED11009151B}"/>
          </ac:spMkLst>
        </pc:spChg>
        <pc:spChg chg="add mod">
          <ac:chgData name="van lieu Pham" userId="7c776844c349a61a" providerId="LiveId" clId="{B790A51D-196B-4F50-8F46-7D141A8C824C}" dt="2021-11-24T22:03:03.815" v="3518" actId="20577"/>
          <ac:spMkLst>
            <pc:docMk/>
            <pc:sldMk cId="68529394" sldId="262"/>
            <ac:spMk id="32" creationId="{91869AE2-E458-42F2-97BD-C28B60F57C14}"/>
          </ac:spMkLst>
        </pc:spChg>
        <pc:spChg chg="add mod">
          <ac:chgData name="van lieu Pham" userId="7c776844c349a61a" providerId="LiveId" clId="{B790A51D-196B-4F50-8F46-7D141A8C824C}" dt="2021-11-24T22:19:25.401" v="3788" actId="208"/>
          <ac:spMkLst>
            <pc:docMk/>
            <pc:sldMk cId="68529394" sldId="262"/>
            <ac:spMk id="33" creationId="{C24A5965-9087-4FDF-9253-6BB5CCCAE0AF}"/>
          </ac:spMkLst>
        </pc:spChg>
        <pc:spChg chg="add mod">
          <ac:chgData name="van lieu Pham" userId="7c776844c349a61a" providerId="LiveId" clId="{B790A51D-196B-4F50-8F46-7D141A8C824C}" dt="2021-11-24T22:19:17.495" v="3784" actId="208"/>
          <ac:spMkLst>
            <pc:docMk/>
            <pc:sldMk cId="68529394" sldId="262"/>
            <ac:spMk id="34" creationId="{910671B5-E3A4-43B9-98BC-6DB27E32F7B9}"/>
          </ac:spMkLst>
        </pc:spChg>
        <pc:spChg chg="add mod">
          <ac:chgData name="van lieu Pham" userId="7c776844c349a61a" providerId="LiveId" clId="{B790A51D-196B-4F50-8F46-7D141A8C824C}" dt="2021-11-24T22:19:21.351" v="3786" actId="208"/>
          <ac:spMkLst>
            <pc:docMk/>
            <pc:sldMk cId="68529394" sldId="262"/>
            <ac:spMk id="35" creationId="{2A7E1666-A1B4-407C-A5E4-B3634D1E31D6}"/>
          </ac:spMkLst>
        </pc:spChg>
        <pc:spChg chg="add mod">
          <ac:chgData name="van lieu Pham" userId="7c776844c349a61a" providerId="LiveId" clId="{B790A51D-196B-4F50-8F46-7D141A8C824C}" dt="2021-11-24T22:20:04.725" v="3798" actId="208"/>
          <ac:spMkLst>
            <pc:docMk/>
            <pc:sldMk cId="68529394" sldId="262"/>
            <ac:spMk id="36" creationId="{87881C6C-DB64-46EA-85C3-2A293CA34C1F}"/>
          </ac:spMkLst>
        </pc:spChg>
        <pc:spChg chg="add mod">
          <ac:chgData name="van lieu Pham" userId="7c776844c349a61a" providerId="LiveId" clId="{B790A51D-196B-4F50-8F46-7D141A8C824C}" dt="2021-11-24T22:20:14.895" v="3801" actId="208"/>
          <ac:spMkLst>
            <pc:docMk/>
            <pc:sldMk cId="68529394" sldId="262"/>
            <ac:spMk id="37" creationId="{6306A553-238D-463A-A6D1-097EEF58057B}"/>
          </ac:spMkLst>
        </pc:spChg>
        <pc:spChg chg="add mod">
          <ac:chgData name="van lieu Pham" userId="7c776844c349a61a" providerId="LiveId" clId="{B790A51D-196B-4F50-8F46-7D141A8C824C}" dt="2021-11-24T22:19:36.321" v="3791" actId="208"/>
          <ac:spMkLst>
            <pc:docMk/>
            <pc:sldMk cId="68529394" sldId="262"/>
            <ac:spMk id="38" creationId="{B78D53C2-2DB7-49DF-B3E9-BB976C074895}"/>
          </ac:spMkLst>
        </pc:spChg>
        <pc:spChg chg="add mod">
          <ac:chgData name="van lieu Pham" userId="7c776844c349a61a" providerId="LiveId" clId="{B790A51D-196B-4F50-8F46-7D141A8C824C}" dt="2021-11-24T22:20:08.575" v="3799" actId="1076"/>
          <ac:spMkLst>
            <pc:docMk/>
            <pc:sldMk cId="68529394" sldId="262"/>
            <ac:spMk id="39" creationId="{9D2F6ECD-CCFA-48E4-86B4-2F9A78E446FE}"/>
          </ac:spMkLst>
        </pc:spChg>
        <pc:spChg chg="add mod">
          <ac:chgData name="van lieu Pham" userId="7c776844c349a61a" providerId="LiveId" clId="{B790A51D-196B-4F50-8F46-7D141A8C824C}" dt="2021-11-24T22:20:58.789" v="3808" actId="208"/>
          <ac:spMkLst>
            <pc:docMk/>
            <pc:sldMk cId="68529394" sldId="262"/>
            <ac:spMk id="40" creationId="{CD3437A1-2657-43EB-BB0A-27DFFA6A92E8}"/>
          </ac:spMkLst>
        </pc:spChg>
        <pc:grpChg chg="del mod">
          <ac:chgData name="van lieu Pham" userId="7c776844c349a61a" providerId="LiveId" clId="{B790A51D-196B-4F50-8F46-7D141A8C824C}" dt="2021-11-24T22:00:05.887" v="3249" actId="478"/>
          <ac:grpSpMkLst>
            <pc:docMk/>
            <pc:sldMk cId="68529394" sldId="262"/>
            <ac:grpSpMk id="10" creationId="{2AE143B1-65EE-4567-93D3-C3CC081FDF7A}"/>
          </ac:grpSpMkLst>
        </pc:grpChg>
        <pc:grpChg chg="del mod">
          <ac:chgData name="van lieu Pham" userId="7c776844c349a61a" providerId="LiveId" clId="{B790A51D-196B-4F50-8F46-7D141A8C824C}" dt="2021-11-24T22:00:24.343" v="3261" actId="478"/>
          <ac:grpSpMkLst>
            <pc:docMk/>
            <pc:sldMk cId="68529394" sldId="262"/>
            <ac:grpSpMk id="11" creationId="{B599E8B2-C139-44BE-99BE-9C2FB4030745}"/>
          </ac:grpSpMkLst>
        </pc:grpChg>
        <pc:grpChg chg="del mod">
          <ac:chgData name="van lieu Pham" userId="7c776844c349a61a" providerId="LiveId" clId="{B790A51D-196B-4F50-8F46-7D141A8C824C}" dt="2021-11-24T22:00:16.571" v="3257" actId="478"/>
          <ac:grpSpMkLst>
            <pc:docMk/>
            <pc:sldMk cId="68529394" sldId="262"/>
            <ac:grpSpMk id="12" creationId="{575D2731-1DDC-4808-926E-E749EFB3E11F}"/>
          </ac:grpSpMkLst>
        </pc:grpChg>
        <pc:grpChg chg="add del mod">
          <ac:chgData name="van lieu Pham" userId="7c776844c349a61a" providerId="LiveId" clId="{B790A51D-196B-4F50-8F46-7D141A8C824C}" dt="2021-11-24T22:00:26.099" v="3262" actId="478"/>
          <ac:grpSpMkLst>
            <pc:docMk/>
            <pc:sldMk cId="68529394" sldId="262"/>
            <ac:grpSpMk id="26" creationId="{39E6CA90-6FD0-42A0-B0B3-7DF60FD30872}"/>
          </ac:grpSpMkLst>
        </pc:grpChg>
        <pc:grpChg chg="add del mod">
          <ac:chgData name="van lieu Pham" userId="7c776844c349a61a" providerId="LiveId" clId="{B790A51D-196B-4F50-8F46-7D141A8C824C}" dt="2021-11-24T22:00:13.886" v="3255" actId="478"/>
          <ac:grpSpMkLst>
            <pc:docMk/>
            <pc:sldMk cId="68529394" sldId="262"/>
            <ac:grpSpMk id="29" creationId="{EEBBEC4F-F974-45C1-9CD1-ED374174B71C}"/>
          </ac:grpSpMkLst>
        </pc:grpChg>
        <pc:picChg chg="del">
          <ac:chgData name="van lieu Pham" userId="7c776844c349a61a" providerId="LiveId" clId="{B790A51D-196B-4F50-8F46-7D141A8C824C}" dt="2021-11-24T20:17:16.449" v="2329" actId="478"/>
          <ac:picMkLst>
            <pc:docMk/>
            <pc:sldMk cId="68529394" sldId="262"/>
            <ac:picMk id="2" creationId="{5D35CDD9-285D-4E66-B394-67AACA3F6820}"/>
          </ac:picMkLst>
        </pc:picChg>
        <pc:picChg chg="add mod ord">
          <ac:chgData name="van lieu Pham" userId="7c776844c349a61a" providerId="LiveId" clId="{B790A51D-196B-4F50-8F46-7D141A8C824C}" dt="2021-11-24T20:16:38.054" v="2312" actId="167"/>
          <ac:picMkLst>
            <pc:docMk/>
            <pc:sldMk cId="68529394" sldId="262"/>
            <ac:picMk id="22" creationId="{4A7C943B-BDF8-4271-A503-659F088B80DC}"/>
          </ac:picMkLst>
        </pc:picChg>
        <pc:picChg chg="add del mod">
          <ac:chgData name="van lieu Pham" userId="7c776844c349a61a" providerId="LiveId" clId="{B790A51D-196B-4F50-8F46-7D141A8C824C}" dt="2021-11-24T20:16:46.675" v="2317" actId="478"/>
          <ac:picMkLst>
            <pc:docMk/>
            <pc:sldMk cId="68529394" sldId="262"/>
            <ac:picMk id="24" creationId="{384FA934-922D-451B-AA75-8FC884EA67F9}"/>
          </ac:picMkLst>
        </pc:picChg>
        <pc:picChg chg="add mod">
          <ac:chgData name="van lieu Pham" userId="7c776844c349a61a" providerId="LiveId" clId="{B790A51D-196B-4F50-8F46-7D141A8C824C}" dt="2021-11-24T21:43:58.911" v="3134" actId="1076"/>
          <ac:picMkLst>
            <pc:docMk/>
            <pc:sldMk cId="68529394" sldId="262"/>
            <ac:picMk id="25" creationId="{794B8596-074D-439D-AD49-5DE1FC03E241}"/>
          </ac:picMkLst>
        </pc:picChg>
      </pc:sldChg>
      <pc:sldChg chg="addSp delSp modSp mod">
        <pc:chgData name="van lieu Pham" userId="7c776844c349a61a" providerId="LiveId" clId="{B790A51D-196B-4F50-8F46-7D141A8C824C}" dt="2021-11-24T18:39:54.044" v="2205" actId="20577"/>
        <pc:sldMkLst>
          <pc:docMk/>
          <pc:sldMk cId="512405668" sldId="263"/>
        </pc:sldMkLst>
        <pc:spChg chg="mod topLvl">
          <ac:chgData name="van lieu Pham" userId="7c776844c349a61a" providerId="LiveId" clId="{B790A51D-196B-4F50-8F46-7D141A8C824C}" dt="2021-11-24T18:39:54.044" v="2205" actId="20577"/>
          <ac:spMkLst>
            <pc:docMk/>
            <pc:sldMk cId="512405668" sldId="263"/>
            <ac:spMk id="2" creationId="{8BC412BB-08FF-49F3-95C8-B8E7591197B3}"/>
          </ac:spMkLst>
        </pc:spChg>
        <pc:spChg chg="mod topLvl">
          <ac:chgData name="van lieu Pham" userId="7c776844c349a61a" providerId="LiveId" clId="{B790A51D-196B-4F50-8F46-7D141A8C824C}" dt="2021-11-24T18:39:51.719" v="2203" actId="20577"/>
          <ac:spMkLst>
            <pc:docMk/>
            <pc:sldMk cId="512405668" sldId="263"/>
            <ac:spMk id="3" creationId="{12908EAB-1505-4117-8EA2-38286AF20E29}"/>
          </ac:spMkLst>
        </pc:spChg>
        <pc:spChg chg="mod">
          <ac:chgData name="van lieu Pham" userId="7c776844c349a61a" providerId="LiveId" clId="{B790A51D-196B-4F50-8F46-7D141A8C824C}" dt="2021-11-24T18:11:48.336" v="1468" actId="1076"/>
          <ac:spMkLst>
            <pc:docMk/>
            <pc:sldMk cId="512405668" sldId="263"/>
            <ac:spMk id="4" creationId="{2EDCBCBF-BB63-4F92-867D-DD44AF2EAA25}"/>
          </ac:spMkLst>
        </pc:spChg>
        <pc:spChg chg="mod">
          <ac:chgData name="van lieu Pham" userId="7c776844c349a61a" providerId="LiveId" clId="{B790A51D-196B-4F50-8F46-7D141A8C824C}" dt="2021-11-24T18:11:51.426" v="1469" actId="1076"/>
          <ac:spMkLst>
            <pc:docMk/>
            <pc:sldMk cId="512405668" sldId="263"/>
            <ac:spMk id="8" creationId="{7A405324-418B-40C2-904F-F2AD168A8A5B}"/>
          </ac:spMkLst>
        </pc:spChg>
        <pc:spChg chg="del topLvl">
          <ac:chgData name="van lieu Pham" userId="7c776844c349a61a" providerId="LiveId" clId="{B790A51D-196B-4F50-8F46-7D141A8C824C}" dt="2021-11-24T18:30:20.624" v="1600" actId="478"/>
          <ac:spMkLst>
            <pc:docMk/>
            <pc:sldMk cId="512405668" sldId="263"/>
            <ac:spMk id="9" creationId="{3C5AEEC3-3571-4724-B768-6EFE6E8B18AA}"/>
          </ac:spMkLst>
        </pc:spChg>
        <pc:spChg chg="del mod topLvl">
          <ac:chgData name="van lieu Pham" userId="7c776844c349a61a" providerId="LiveId" clId="{B790A51D-196B-4F50-8F46-7D141A8C824C}" dt="2021-11-24T18:30:16.891" v="1599" actId="478"/>
          <ac:spMkLst>
            <pc:docMk/>
            <pc:sldMk cId="512405668" sldId="263"/>
            <ac:spMk id="10" creationId="{4FAA51D9-B1B2-4939-9D54-2BA0CCB692BF}"/>
          </ac:spMkLst>
        </pc:spChg>
        <pc:spChg chg="add mod">
          <ac:chgData name="van lieu Pham" userId="7c776844c349a61a" providerId="LiveId" clId="{B790A51D-196B-4F50-8F46-7D141A8C824C}" dt="2021-11-24T18:39:45.198" v="2199" actId="207"/>
          <ac:spMkLst>
            <pc:docMk/>
            <pc:sldMk cId="512405668" sldId="263"/>
            <ac:spMk id="48" creationId="{3435214C-AA2C-4228-95E6-3D7AAA73C78D}"/>
          </ac:spMkLst>
        </pc:spChg>
        <pc:spChg chg="add del mod ord topLvl">
          <ac:chgData name="van lieu Pham" userId="7c776844c349a61a" providerId="LiveId" clId="{B790A51D-196B-4F50-8F46-7D141A8C824C}" dt="2021-11-24T18:36:47.632" v="1828" actId="166"/>
          <ac:spMkLst>
            <pc:docMk/>
            <pc:sldMk cId="512405668" sldId="263"/>
            <ac:spMk id="50" creationId="{090EFAD4-0CAB-49E7-B745-BC05C2E5DE9F}"/>
          </ac:spMkLst>
        </pc:spChg>
        <pc:spChg chg="del mod topLvl">
          <ac:chgData name="van lieu Pham" userId="7c776844c349a61a" providerId="LiveId" clId="{B790A51D-196B-4F50-8F46-7D141A8C824C}" dt="2021-11-24T18:11:09.324" v="1455" actId="478"/>
          <ac:spMkLst>
            <pc:docMk/>
            <pc:sldMk cId="512405668" sldId="263"/>
            <ac:spMk id="51" creationId="{5F1D36D4-005C-4596-B4C3-C553C2891EDC}"/>
          </ac:spMkLst>
        </pc:spChg>
        <pc:spChg chg="add mod">
          <ac:chgData name="van lieu Pham" userId="7c776844c349a61a" providerId="LiveId" clId="{B790A51D-196B-4F50-8F46-7D141A8C824C}" dt="2021-11-24T18:35:14.786" v="1718" actId="20577"/>
          <ac:spMkLst>
            <pc:docMk/>
            <pc:sldMk cId="512405668" sldId="263"/>
            <ac:spMk id="52" creationId="{12AADACB-DCED-41B3-8EDD-2BC10E434E47}"/>
          </ac:spMkLst>
        </pc:spChg>
        <pc:spChg chg="add mod">
          <ac:chgData name="van lieu Pham" userId="7c776844c349a61a" providerId="LiveId" clId="{B790A51D-196B-4F50-8F46-7D141A8C824C}" dt="2021-11-24T18:39:48.468" v="2201" actId="20577"/>
          <ac:spMkLst>
            <pc:docMk/>
            <pc:sldMk cId="512405668" sldId="263"/>
            <ac:spMk id="53" creationId="{7AF71FE0-B689-49D6-982D-E0F4DE4A4020}"/>
          </ac:spMkLst>
        </pc:spChg>
        <pc:spChg chg="mod">
          <ac:chgData name="van lieu Pham" userId="7c776844c349a61a" providerId="LiveId" clId="{B790A51D-196B-4F50-8F46-7D141A8C824C}" dt="2021-11-24T18:11:59.819" v="1473" actId="571"/>
          <ac:spMkLst>
            <pc:docMk/>
            <pc:sldMk cId="512405668" sldId="263"/>
            <ac:spMk id="55" creationId="{C548EC52-7F97-4C6E-B21F-25779DA13A02}"/>
          </ac:spMkLst>
        </pc:spChg>
        <pc:spChg chg="mod">
          <ac:chgData name="van lieu Pham" userId="7c776844c349a61a" providerId="LiveId" clId="{B790A51D-196B-4F50-8F46-7D141A8C824C}" dt="2021-11-24T18:11:59.819" v="1473" actId="571"/>
          <ac:spMkLst>
            <pc:docMk/>
            <pc:sldMk cId="512405668" sldId="263"/>
            <ac:spMk id="56" creationId="{EE9B5450-F2E6-4C79-8B01-4B77E2A1BAFC}"/>
          </ac:spMkLst>
        </pc:spChg>
        <pc:spChg chg="add mod">
          <ac:chgData name="van lieu Pham" userId="7c776844c349a61a" providerId="LiveId" clId="{B790A51D-196B-4F50-8F46-7D141A8C824C}" dt="2021-11-24T18:11:59.819" v="1473" actId="571"/>
          <ac:spMkLst>
            <pc:docMk/>
            <pc:sldMk cId="512405668" sldId="263"/>
            <ac:spMk id="57" creationId="{2DD341F3-2F8D-43F3-BB3D-AFBA7D45B1BF}"/>
          </ac:spMkLst>
        </pc:spChg>
        <pc:spChg chg="add mod">
          <ac:chgData name="van lieu Pham" userId="7c776844c349a61a" providerId="LiveId" clId="{B790A51D-196B-4F50-8F46-7D141A8C824C}" dt="2021-11-24T18:11:59.819" v="1473" actId="571"/>
          <ac:spMkLst>
            <pc:docMk/>
            <pc:sldMk cId="512405668" sldId="263"/>
            <ac:spMk id="58" creationId="{C7B30AF3-0FDC-429C-969E-E26F679CD882}"/>
          </ac:spMkLst>
        </pc:spChg>
        <pc:spChg chg="add mod">
          <ac:chgData name="van lieu Pham" userId="7c776844c349a61a" providerId="LiveId" clId="{B790A51D-196B-4F50-8F46-7D141A8C824C}" dt="2021-11-24T18:11:59.819" v="1473" actId="571"/>
          <ac:spMkLst>
            <pc:docMk/>
            <pc:sldMk cId="512405668" sldId="263"/>
            <ac:spMk id="59" creationId="{62B67A68-BCC5-4749-8687-7B0A6171187C}"/>
          </ac:spMkLst>
        </pc:spChg>
        <pc:spChg chg="add mod">
          <ac:chgData name="van lieu Pham" userId="7c776844c349a61a" providerId="LiveId" clId="{B790A51D-196B-4F50-8F46-7D141A8C824C}" dt="2021-11-24T18:11:59.819" v="1473" actId="571"/>
          <ac:spMkLst>
            <pc:docMk/>
            <pc:sldMk cId="512405668" sldId="263"/>
            <ac:spMk id="60" creationId="{CFBF8F1B-8FA6-4570-B924-A9C2840967CD}"/>
          </ac:spMkLst>
        </pc:spChg>
        <pc:spChg chg="add del mod">
          <ac:chgData name="van lieu Pham" userId="7c776844c349a61a" providerId="LiveId" clId="{B790A51D-196B-4F50-8F46-7D141A8C824C}" dt="2021-11-24T18:23:13.035" v="1556"/>
          <ac:spMkLst>
            <pc:docMk/>
            <pc:sldMk cId="512405668" sldId="263"/>
            <ac:spMk id="65" creationId="{DCF8954C-AD61-4E5F-8481-41C5DAB158BB}"/>
          </ac:spMkLst>
        </pc:spChg>
        <pc:grpChg chg="del mod">
          <ac:chgData name="van lieu Pham" userId="7c776844c349a61a" providerId="LiveId" clId="{B790A51D-196B-4F50-8F46-7D141A8C824C}" dt="2021-11-24T18:30:16.891" v="1599" actId="478"/>
          <ac:grpSpMkLst>
            <pc:docMk/>
            <pc:sldMk cId="512405668" sldId="263"/>
            <ac:grpSpMk id="11" creationId="{287B9BBF-B7D2-483A-8DE7-6E7DF3BD6619}"/>
          </ac:grpSpMkLst>
        </pc:grpChg>
        <pc:grpChg chg="del mod">
          <ac:chgData name="van lieu Pham" userId="7c776844c349a61a" providerId="LiveId" clId="{B790A51D-196B-4F50-8F46-7D141A8C824C}" dt="2021-11-24T18:30:20.624" v="1600" actId="478"/>
          <ac:grpSpMkLst>
            <pc:docMk/>
            <pc:sldMk cId="512405668" sldId="263"/>
            <ac:grpSpMk id="12" creationId="{B52B7E4B-C58C-4F00-BEC6-933982606415}"/>
          </ac:grpSpMkLst>
        </pc:grpChg>
        <pc:grpChg chg="mod">
          <ac:chgData name="van lieu Pham" userId="7c776844c349a61a" providerId="LiveId" clId="{B790A51D-196B-4F50-8F46-7D141A8C824C}" dt="2021-11-24T18:11:14.291" v="1456" actId="1076"/>
          <ac:grpSpMkLst>
            <pc:docMk/>
            <pc:sldMk cId="512405668" sldId="263"/>
            <ac:grpSpMk id="13" creationId="{CAF609C1-C4DC-4FFD-BB24-9238D98205FA}"/>
          </ac:grpSpMkLst>
        </pc:grpChg>
        <pc:grpChg chg="add del mod">
          <ac:chgData name="van lieu Pham" userId="7c776844c349a61a" providerId="LiveId" clId="{B790A51D-196B-4F50-8F46-7D141A8C824C}" dt="2021-11-24T18:11:09.324" v="1455" actId="478"/>
          <ac:grpSpMkLst>
            <pc:docMk/>
            <pc:sldMk cId="512405668" sldId="263"/>
            <ac:grpSpMk id="49" creationId="{DB2A9C4C-44EE-478E-9DC0-28FDEADDF1C8}"/>
          </ac:grpSpMkLst>
        </pc:grpChg>
        <pc:grpChg chg="add mod">
          <ac:chgData name="van lieu Pham" userId="7c776844c349a61a" providerId="LiveId" clId="{B790A51D-196B-4F50-8F46-7D141A8C824C}" dt="2021-11-24T18:11:59.819" v="1473" actId="571"/>
          <ac:grpSpMkLst>
            <pc:docMk/>
            <pc:sldMk cId="512405668" sldId="263"/>
            <ac:grpSpMk id="54" creationId="{3D80F1D3-ACE0-4259-B03C-635B3A41CB26}"/>
          </ac:grpSpMkLst>
        </pc:grpChg>
        <pc:picChg chg="del mod">
          <ac:chgData name="van lieu Pham" userId="7c776844c349a61a" providerId="LiveId" clId="{B790A51D-196B-4F50-8F46-7D141A8C824C}" dt="2021-11-24T18:18:11.512" v="1535" actId="478"/>
          <ac:picMkLst>
            <pc:docMk/>
            <pc:sldMk cId="512405668" sldId="263"/>
            <ac:picMk id="6" creationId="{6A27DBCF-14A5-424C-B18D-44D1B1BDF2E1}"/>
          </ac:picMkLst>
        </pc:picChg>
        <pc:picChg chg="add mod">
          <ac:chgData name="van lieu Pham" userId="7c776844c349a61a" providerId="LiveId" clId="{B790A51D-196B-4F50-8F46-7D141A8C824C}" dt="2021-11-24T18:10:04.119" v="1442" actId="1076"/>
          <ac:picMkLst>
            <pc:docMk/>
            <pc:sldMk cId="512405668" sldId="263"/>
            <ac:picMk id="7" creationId="{5813D62D-3B2D-4E9A-B099-2A20ED6B985F}"/>
          </ac:picMkLst>
        </pc:picChg>
        <pc:picChg chg="add mod">
          <ac:chgData name="van lieu Pham" userId="7c776844c349a61a" providerId="LiveId" clId="{B790A51D-196B-4F50-8F46-7D141A8C824C}" dt="2021-11-24T18:10:08.823" v="1446" actId="1076"/>
          <ac:picMkLst>
            <pc:docMk/>
            <pc:sldMk cId="512405668" sldId="263"/>
            <ac:picMk id="39" creationId="{517C4870-0EB4-40B6-8EC8-12AA381A0A60}"/>
          </ac:picMkLst>
        </pc:picChg>
        <pc:picChg chg="add mod">
          <ac:chgData name="van lieu Pham" userId="7c776844c349a61a" providerId="LiveId" clId="{B790A51D-196B-4F50-8F46-7D141A8C824C}" dt="2021-11-24T18:10:05.300" v="1443" actId="1076"/>
          <ac:picMkLst>
            <pc:docMk/>
            <pc:sldMk cId="512405668" sldId="263"/>
            <ac:picMk id="41" creationId="{D7FEA794-3680-4E65-A609-9A41742F2127}"/>
          </ac:picMkLst>
        </pc:picChg>
        <pc:picChg chg="add mod">
          <ac:chgData name="van lieu Pham" userId="7c776844c349a61a" providerId="LiveId" clId="{B790A51D-196B-4F50-8F46-7D141A8C824C}" dt="2021-11-24T18:10:06.436" v="1444" actId="1076"/>
          <ac:picMkLst>
            <pc:docMk/>
            <pc:sldMk cId="512405668" sldId="263"/>
            <ac:picMk id="43" creationId="{ED25E80A-D63A-43B0-8DEA-B69E7DEDCF9C}"/>
          </ac:picMkLst>
        </pc:picChg>
        <pc:picChg chg="add mod">
          <ac:chgData name="van lieu Pham" userId="7c776844c349a61a" providerId="LiveId" clId="{B790A51D-196B-4F50-8F46-7D141A8C824C}" dt="2021-11-24T18:10:07.572" v="1445" actId="1076"/>
          <ac:picMkLst>
            <pc:docMk/>
            <pc:sldMk cId="512405668" sldId="263"/>
            <ac:picMk id="45" creationId="{073F4E70-E778-4F2F-ADA1-A29D776380CF}"/>
          </ac:picMkLst>
        </pc:picChg>
        <pc:picChg chg="add mod">
          <ac:chgData name="van lieu Pham" userId="7c776844c349a61a" providerId="LiveId" clId="{B790A51D-196B-4F50-8F46-7D141A8C824C}" dt="2021-11-24T18:10:10.114" v="1447" actId="1076"/>
          <ac:picMkLst>
            <pc:docMk/>
            <pc:sldMk cId="512405668" sldId="263"/>
            <ac:picMk id="47" creationId="{8F1BE8C8-ACA1-4738-BE93-15CBDD2DD290}"/>
          </ac:picMkLst>
        </pc:picChg>
        <pc:picChg chg="add mod ord">
          <ac:chgData name="van lieu Pham" userId="7c776844c349a61a" providerId="LiveId" clId="{B790A51D-196B-4F50-8F46-7D141A8C824C}" dt="2021-11-24T18:18:56.047" v="1542" actId="167"/>
          <ac:picMkLst>
            <pc:docMk/>
            <pc:sldMk cId="512405668" sldId="263"/>
            <ac:picMk id="62" creationId="{63F1F4C8-BBCC-43F4-9CAA-C82323159D45}"/>
          </ac:picMkLst>
        </pc:picChg>
        <pc:picChg chg="add mod ord">
          <ac:chgData name="van lieu Pham" userId="7c776844c349a61a" providerId="LiveId" clId="{B790A51D-196B-4F50-8F46-7D141A8C824C}" dt="2021-11-24T18:19:28.085" v="1548" actId="1076"/>
          <ac:picMkLst>
            <pc:docMk/>
            <pc:sldMk cId="512405668" sldId="263"/>
            <ac:picMk id="63" creationId="{47E58850-E8C9-4EFA-AA5E-23F6158943F4}"/>
          </ac:picMkLst>
        </pc:picChg>
        <pc:picChg chg="add del mod">
          <ac:chgData name="van lieu Pham" userId="7c776844c349a61a" providerId="LiveId" clId="{B790A51D-196B-4F50-8F46-7D141A8C824C}" dt="2021-11-24T18:28:25.225" v="1576" actId="478"/>
          <ac:picMkLst>
            <pc:docMk/>
            <pc:sldMk cId="512405668" sldId="263"/>
            <ac:picMk id="66" creationId="{148844FC-3A40-423D-89DB-4ADDC6FACCFB}"/>
          </ac:picMkLst>
        </pc:picChg>
        <pc:picChg chg="add mod">
          <ac:chgData name="van lieu Pham" userId="7c776844c349a61a" providerId="LiveId" clId="{B790A51D-196B-4F50-8F46-7D141A8C824C}" dt="2021-11-24T18:30:54.144" v="1607" actId="1076"/>
          <ac:picMkLst>
            <pc:docMk/>
            <pc:sldMk cId="512405668" sldId="263"/>
            <ac:picMk id="68" creationId="{3F87304D-AB10-451F-95AD-73022FAD6BBF}"/>
          </ac:picMkLst>
        </pc:picChg>
        <pc:picChg chg="add mod">
          <ac:chgData name="van lieu Pham" userId="7c776844c349a61a" providerId="LiveId" clId="{B790A51D-196B-4F50-8F46-7D141A8C824C}" dt="2021-11-24T18:29:30.904" v="1593" actId="1076"/>
          <ac:picMkLst>
            <pc:docMk/>
            <pc:sldMk cId="512405668" sldId="263"/>
            <ac:picMk id="70" creationId="{247AC447-712C-4DE0-8198-5D2436C4BC3F}"/>
          </ac:picMkLst>
        </pc:picChg>
        <pc:picChg chg="add del mod">
          <ac:chgData name="van lieu Pham" userId="7c776844c349a61a" providerId="LiveId" clId="{B790A51D-196B-4F50-8F46-7D141A8C824C}" dt="2021-11-24T18:22:47.268" v="1554"/>
          <ac:picMkLst>
            <pc:docMk/>
            <pc:sldMk cId="512405668" sldId="263"/>
            <ac:picMk id="1026" creationId="{3C0B9D6C-8C74-4502-8CEB-144E38BA0AC1}"/>
          </ac:picMkLst>
        </pc:picChg>
        <pc:picChg chg="add del mod">
          <ac:chgData name="van lieu Pham" userId="7c776844c349a61a" providerId="LiveId" clId="{B790A51D-196B-4F50-8F46-7D141A8C824C}" dt="2021-11-24T18:26:43.071" v="1568" actId="478"/>
          <ac:picMkLst>
            <pc:docMk/>
            <pc:sldMk cId="512405668" sldId="263"/>
            <ac:picMk id="1028" creationId="{AAAB8AE5-6A31-4F6E-9543-A04E4A44D114}"/>
          </ac:picMkLst>
        </pc:picChg>
      </pc:sldChg>
      <pc:sldChg chg="addSp delSp modSp mod">
        <pc:chgData name="van lieu Pham" userId="7c776844c349a61a" providerId="LiveId" clId="{B790A51D-196B-4F50-8F46-7D141A8C824C}" dt="2021-11-24T21:28:48.757" v="3101" actId="14100"/>
        <pc:sldMkLst>
          <pc:docMk/>
          <pc:sldMk cId="2506969463" sldId="264"/>
        </pc:sldMkLst>
        <pc:spChg chg="add del mod">
          <ac:chgData name="van lieu Pham" userId="7c776844c349a61a" providerId="LiveId" clId="{B790A51D-196B-4F50-8F46-7D141A8C824C}" dt="2021-11-24T21:25:58.276" v="3061" actId="14100"/>
          <ac:spMkLst>
            <pc:docMk/>
            <pc:sldMk cId="2506969463" sldId="264"/>
            <ac:spMk id="7" creationId="{36F86CE8-DD08-4B6C-BE98-43D1F7C3C63E}"/>
          </ac:spMkLst>
        </pc:spChg>
        <pc:spChg chg="mod">
          <ac:chgData name="van lieu Pham" userId="7c776844c349a61a" providerId="LiveId" clId="{B790A51D-196B-4F50-8F46-7D141A8C824C}" dt="2021-11-24T17:54:12.560" v="940" actId="20577"/>
          <ac:spMkLst>
            <pc:docMk/>
            <pc:sldMk cId="2506969463" sldId="264"/>
            <ac:spMk id="8" creationId="{0F9296BD-6884-4F2F-BC66-5522D0B2A5CE}"/>
          </ac:spMkLst>
        </pc:spChg>
        <pc:spChg chg="del">
          <ac:chgData name="van lieu Pham" userId="7c776844c349a61a" providerId="LiveId" clId="{B790A51D-196B-4F50-8F46-7D141A8C824C}" dt="2021-11-24T17:55:13.324" v="1029" actId="478"/>
          <ac:spMkLst>
            <pc:docMk/>
            <pc:sldMk cId="2506969463" sldId="264"/>
            <ac:spMk id="9" creationId="{DAF44A88-4C5F-4BFE-A292-CCE749D2B23E}"/>
          </ac:spMkLst>
        </pc:spChg>
        <pc:spChg chg="del mod">
          <ac:chgData name="van lieu Pham" userId="7c776844c349a61a" providerId="LiveId" clId="{B790A51D-196B-4F50-8F46-7D141A8C824C}" dt="2021-11-24T17:56:07.089" v="1098" actId="478"/>
          <ac:spMkLst>
            <pc:docMk/>
            <pc:sldMk cId="2506969463" sldId="264"/>
            <ac:spMk id="10" creationId="{1D25E917-0E20-4030-BD90-7528E9CC48CF}"/>
          </ac:spMkLst>
        </pc:spChg>
        <pc:spChg chg="mod">
          <ac:chgData name="van lieu Pham" userId="7c776844c349a61a" providerId="LiveId" clId="{B790A51D-196B-4F50-8F46-7D141A8C824C}" dt="2021-11-24T17:56:58.264" v="1204" actId="255"/>
          <ac:spMkLst>
            <pc:docMk/>
            <pc:sldMk cId="2506969463" sldId="264"/>
            <ac:spMk id="11" creationId="{C60B9E18-86AC-4AD3-9E96-12ACA5A408F5}"/>
          </ac:spMkLst>
        </pc:spChg>
        <pc:spChg chg="mod">
          <ac:chgData name="van lieu Pham" userId="7c776844c349a61a" providerId="LiveId" clId="{B790A51D-196B-4F50-8F46-7D141A8C824C}" dt="2021-11-24T17:57:01.260" v="1205" actId="1076"/>
          <ac:spMkLst>
            <pc:docMk/>
            <pc:sldMk cId="2506969463" sldId="264"/>
            <ac:spMk id="12" creationId="{C4C74506-EB07-49D7-9EE8-544B9AC85092}"/>
          </ac:spMkLst>
        </pc:spChg>
        <pc:spChg chg="mod">
          <ac:chgData name="van lieu Pham" userId="7c776844c349a61a" providerId="LiveId" clId="{B790A51D-196B-4F50-8F46-7D141A8C824C}" dt="2021-11-24T21:26:04.733" v="3063" actId="14100"/>
          <ac:spMkLst>
            <pc:docMk/>
            <pc:sldMk cId="2506969463" sldId="264"/>
            <ac:spMk id="13" creationId="{28EB3B41-FD7C-4561-B25D-BCC671FE40A2}"/>
          </ac:spMkLst>
        </pc:spChg>
        <pc:spChg chg="mod">
          <ac:chgData name="van lieu Pham" userId="7c776844c349a61a" providerId="LiveId" clId="{B790A51D-196B-4F50-8F46-7D141A8C824C}" dt="2021-11-24T17:35:50.696" v="820" actId="1076"/>
          <ac:spMkLst>
            <pc:docMk/>
            <pc:sldMk cId="2506969463" sldId="264"/>
            <ac:spMk id="14" creationId="{8D77284C-FB7B-4BBA-8027-014C01CF50E9}"/>
          </ac:spMkLst>
        </pc:spChg>
        <pc:spChg chg="mod">
          <ac:chgData name="van lieu Pham" userId="7c776844c349a61a" providerId="LiveId" clId="{B790A51D-196B-4F50-8F46-7D141A8C824C}" dt="2021-11-24T17:36:24.639" v="829" actId="1076"/>
          <ac:spMkLst>
            <pc:docMk/>
            <pc:sldMk cId="2506969463" sldId="264"/>
            <ac:spMk id="37" creationId="{08BF5D8D-8F82-4F6C-B25B-4E4EC75967B6}"/>
          </ac:spMkLst>
        </pc:spChg>
        <pc:spChg chg="mod">
          <ac:chgData name="van lieu Pham" userId="7c776844c349a61a" providerId="LiveId" clId="{B790A51D-196B-4F50-8F46-7D141A8C824C}" dt="2021-11-24T17:36:14.957" v="825"/>
          <ac:spMkLst>
            <pc:docMk/>
            <pc:sldMk cId="2506969463" sldId="264"/>
            <ac:spMk id="39" creationId="{397E7C26-ED5A-4508-BF30-F669B961A9D5}"/>
          </ac:spMkLst>
        </pc:spChg>
        <pc:spChg chg="mod">
          <ac:chgData name="van lieu Pham" userId="7c776844c349a61a" providerId="LiveId" clId="{B790A51D-196B-4F50-8F46-7D141A8C824C}" dt="2021-11-24T17:36:14.957" v="825"/>
          <ac:spMkLst>
            <pc:docMk/>
            <pc:sldMk cId="2506969463" sldId="264"/>
            <ac:spMk id="40" creationId="{05AF64B1-D74C-4533-88A2-5C6237F6C7C5}"/>
          </ac:spMkLst>
        </pc:spChg>
        <pc:spChg chg="mod">
          <ac:chgData name="van lieu Pham" userId="7c776844c349a61a" providerId="LiveId" clId="{B790A51D-196B-4F50-8F46-7D141A8C824C}" dt="2021-11-24T17:36:14.957" v="825"/>
          <ac:spMkLst>
            <pc:docMk/>
            <pc:sldMk cId="2506969463" sldId="264"/>
            <ac:spMk id="41" creationId="{B2DE8BCC-F65E-4AD5-9EFC-0345C8ECF156}"/>
          </ac:spMkLst>
        </pc:spChg>
        <pc:spChg chg="mod">
          <ac:chgData name="van lieu Pham" userId="7c776844c349a61a" providerId="LiveId" clId="{B790A51D-196B-4F50-8F46-7D141A8C824C}" dt="2021-11-24T21:23:51.323" v="3031" actId="1076"/>
          <ac:spMkLst>
            <pc:docMk/>
            <pc:sldMk cId="2506969463" sldId="264"/>
            <ac:spMk id="45" creationId="{1F657B25-336A-4C81-9A2A-AC7319BFA707}"/>
          </ac:spMkLst>
        </pc:spChg>
        <pc:spChg chg="add del mod">
          <ac:chgData name="van lieu Pham" userId="7c776844c349a61a" providerId="LiveId" clId="{B790A51D-196B-4F50-8F46-7D141A8C824C}" dt="2021-11-24T17:58:55.428" v="1365" actId="478"/>
          <ac:spMkLst>
            <pc:docMk/>
            <pc:sldMk cId="2506969463" sldId="264"/>
            <ac:spMk id="46" creationId="{686EC690-AA5D-46E9-A1BB-1EA1949845B0}"/>
          </ac:spMkLst>
        </pc:spChg>
        <pc:spChg chg="mod">
          <ac:chgData name="van lieu Pham" userId="7c776844c349a61a" providerId="LiveId" clId="{B790A51D-196B-4F50-8F46-7D141A8C824C}" dt="2021-11-24T17:59:02.664" v="1367" actId="255"/>
          <ac:spMkLst>
            <pc:docMk/>
            <pc:sldMk cId="2506969463" sldId="264"/>
            <ac:spMk id="47" creationId="{54FAE713-DED4-4A35-AB4A-B8DC728FC316}"/>
          </ac:spMkLst>
        </pc:spChg>
        <pc:spChg chg="mod">
          <ac:chgData name="van lieu Pham" userId="7c776844c349a61a" providerId="LiveId" clId="{B790A51D-196B-4F50-8F46-7D141A8C824C}" dt="2021-11-24T17:36:43.373" v="831"/>
          <ac:spMkLst>
            <pc:docMk/>
            <pc:sldMk cId="2506969463" sldId="264"/>
            <ac:spMk id="48" creationId="{0272042F-9C0E-4B04-BC1F-7208F2A6C3EB}"/>
          </ac:spMkLst>
        </pc:spChg>
        <pc:spChg chg="add mod">
          <ac:chgData name="van lieu Pham" userId="7c776844c349a61a" providerId="LiveId" clId="{B790A51D-196B-4F50-8F46-7D141A8C824C}" dt="2021-11-24T21:23:22.612" v="3021" actId="1076"/>
          <ac:spMkLst>
            <pc:docMk/>
            <pc:sldMk cId="2506969463" sldId="264"/>
            <ac:spMk id="50" creationId="{143DE638-2BB3-4149-815C-941340C13C68}"/>
          </ac:spMkLst>
        </pc:spChg>
        <pc:spChg chg="add mod">
          <ac:chgData name="van lieu Pham" userId="7c776844c349a61a" providerId="LiveId" clId="{B790A51D-196B-4F50-8F46-7D141A8C824C}" dt="2021-11-24T21:22:45.929" v="3012" actId="1076"/>
          <ac:spMkLst>
            <pc:docMk/>
            <pc:sldMk cId="2506969463" sldId="264"/>
            <ac:spMk id="51" creationId="{7DDDA31C-0C79-40D9-883C-F6CCC2B7110C}"/>
          </ac:spMkLst>
        </pc:spChg>
        <pc:spChg chg="add mod">
          <ac:chgData name="van lieu Pham" userId="7c776844c349a61a" providerId="LiveId" clId="{B790A51D-196B-4F50-8F46-7D141A8C824C}" dt="2021-11-24T21:26:09.513" v="3064" actId="1076"/>
          <ac:spMkLst>
            <pc:docMk/>
            <pc:sldMk cId="2506969463" sldId="264"/>
            <ac:spMk id="52" creationId="{5A61FA25-37E7-4AEF-B31C-D4289D3AE1DA}"/>
          </ac:spMkLst>
        </pc:spChg>
        <pc:spChg chg="add del mod">
          <ac:chgData name="van lieu Pham" userId="7c776844c349a61a" providerId="LiveId" clId="{B790A51D-196B-4F50-8F46-7D141A8C824C}" dt="2021-11-24T21:19:30.595" v="2909" actId="478"/>
          <ac:spMkLst>
            <pc:docMk/>
            <pc:sldMk cId="2506969463" sldId="264"/>
            <ac:spMk id="53" creationId="{7808C78E-8639-4E09-BD8F-35331BE2464C}"/>
          </ac:spMkLst>
        </pc:spChg>
        <pc:spChg chg="mod">
          <ac:chgData name="van lieu Pham" userId="7c776844c349a61a" providerId="LiveId" clId="{B790A51D-196B-4F50-8F46-7D141A8C824C}" dt="2021-11-24T21:25:41.495" v="3057" actId="14100"/>
          <ac:spMkLst>
            <pc:docMk/>
            <pc:sldMk cId="2506969463" sldId="264"/>
            <ac:spMk id="55" creationId="{12D69FF6-4ED8-4641-B336-7A4B165E8F4F}"/>
          </ac:spMkLst>
        </pc:spChg>
        <pc:spChg chg="mod">
          <ac:chgData name="van lieu Pham" userId="7c776844c349a61a" providerId="LiveId" clId="{B790A51D-196B-4F50-8F46-7D141A8C824C}" dt="2021-11-24T21:25:38.482" v="3056" actId="14100"/>
          <ac:spMkLst>
            <pc:docMk/>
            <pc:sldMk cId="2506969463" sldId="264"/>
            <ac:spMk id="56" creationId="{1E0E6C32-6FE3-4AA2-AA81-555A6F5129D4}"/>
          </ac:spMkLst>
        </pc:spChg>
        <pc:spChg chg="mod">
          <ac:chgData name="van lieu Pham" userId="7c776844c349a61a" providerId="LiveId" clId="{B790A51D-196B-4F50-8F46-7D141A8C824C}" dt="2021-11-24T21:19:42.671" v="2912"/>
          <ac:spMkLst>
            <pc:docMk/>
            <pc:sldMk cId="2506969463" sldId="264"/>
            <ac:spMk id="57" creationId="{DA416FE7-1BDA-4608-8E40-71BACEE3B75E}"/>
          </ac:spMkLst>
        </pc:spChg>
        <pc:spChg chg="add mod ord">
          <ac:chgData name="van lieu Pham" userId="7c776844c349a61a" providerId="LiveId" clId="{B790A51D-196B-4F50-8F46-7D141A8C824C}" dt="2021-11-24T21:28:12.361" v="3092" actId="1076"/>
          <ac:spMkLst>
            <pc:docMk/>
            <pc:sldMk cId="2506969463" sldId="264"/>
            <ac:spMk id="58" creationId="{2730AF39-AF2C-48A9-B4CB-C8E4AA8BF4DB}"/>
          </ac:spMkLst>
        </pc:spChg>
        <pc:spChg chg="add del mod">
          <ac:chgData name="van lieu Pham" userId="7c776844c349a61a" providerId="LiveId" clId="{B790A51D-196B-4F50-8F46-7D141A8C824C}" dt="2021-11-24T21:28:14.046" v="3093" actId="478"/>
          <ac:spMkLst>
            <pc:docMk/>
            <pc:sldMk cId="2506969463" sldId="264"/>
            <ac:spMk id="59" creationId="{65F8E926-91B5-4A3B-9ED3-8182361E1358}"/>
          </ac:spMkLst>
        </pc:spChg>
        <pc:spChg chg="add mod ord">
          <ac:chgData name="van lieu Pham" userId="7c776844c349a61a" providerId="LiveId" clId="{B790A51D-196B-4F50-8F46-7D141A8C824C}" dt="2021-11-24T21:28:07.646" v="3090" actId="166"/>
          <ac:spMkLst>
            <pc:docMk/>
            <pc:sldMk cId="2506969463" sldId="264"/>
            <ac:spMk id="60" creationId="{1BD1475C-EB1D-4EB1-BA7E-3C91843BF24C}"/>
          </ac:spMkLst>
        </pc:spChg>
        <pc:grpChg chg="mod">
          <ac:chgData name="van lieu Pham" userId="7c776844c349a61a" providerId="LiveId" clId="{B790A51D-196B-4F50-8F46-7D141A8C824C}" dt="2021-11-24T21:22:38.897" v="3009" actId="1076"/>
          <ac:grpSpMkLst>
            <pc:docMk/>
            <pc:sldMk cId="2506969463" sldId="264"/>
            <ac:grpSpMk id="17" creationId="{50C84AC7-30B2-4150-BD98-4B301D96ECE0}"/>
          </ac:grpSpMkLst>
        </pc:grpChg>
        <pc:grpChg chg="mod">
          <ac:chgData name="van lieu Pham" userId="7c776844c349a61a" providerId="LiveId" clId="{B790A51D-196B-4F50-8F46-7D141A8C824C}" dt="2021-11-24T21:25:09.917" v="3048" actId="14100"/>
          <ac:grpSpMkLst>
            <pc:docMk/>
            <pc:sldMk cId="2506969463" sldId="264"/>
            <ac:grpSpMk id="18" creationId="{708F864D-C15F-42EC-A7E4-BA60763B1D2C}"/>
          </ac:grpSpMkLst>
        </pc:grpChg>
        <pc:grpChg chg="mod">
          <ac:chgData name="van lieu Pham" userId="7c776844c349a61a" providerId="LiveId" clId="{B790A51D-196B-4F50-8F46-7D141A8C824C}" dt="2021-11-24T21:25:20.310" v="3049" actId="1076"/>
          <ac:grpSpMkLst>
            <pc:docMk/>
            <pc:sldMk cId="2506969463" sldId="264"/>
            <ac:grpSpMk id="19" creationId="{A3C5D022-3F22-4C80-8396-52F40F46AA62}"/>
          </ac:grpSpMkLst>
        </pc:grpChg>
        <pc:grpChg chg="add del mod">
          <ac:chgData name="van lieu Pham" userId="7c776844c349a61a" providerId="LiveId" clId="{B790A51D-196B-4F50-8F46-7D141A8C824C}" dt="2021-11-24T17:36:29.670" v="830"/>
          <ac:grpSpMkLst>
            <pc:docMk/>
            <pc:sldMk cId="2506969463" sldId="264"/>
            <ac:grpSpMk id="36" creationId="{458FCBBF-B176-4A5B-9A9E-9752CA7B37EA}"/>
          </ac:grpSpMkLst>
        </pc:grpChg>
        <pc:grpChg chg="add mod">
          <ac:chgData name="van lieu Pham" userId="7c776844c349a61a" providerId="LiveId" clId="{B790A51D-196B-4F50-8F46-7D141A8C824C}" dt="2021-11-24T21:28:48.757" v="3101" actId="14100"/>
          <ac:grpSpMkLst>
            <pc:docMk/>
            <pc:sldMk cId="2506969463" sldId="264"/>
            <ac:grpSpMk id="43" creationId="{1E09EA8C-33DC-466D-90A0-F29EF4CA44A6}"/>
          </ac:grpSpMkLst>
        </pc:grpChg>
        <pc:grpChg chg="add mod">
          <ac:chgData name="van lieu Pham" userId="7c776844c349a61a" providerId="LiveId" clId="{B790A51D-196B-4F50-8F46-7D141A8C824C}" dt="2021-11-24T21:25:44.995" v="3058" actId="1076"/>
          <ac:grpSpMkLst>
            <pc:docMk/>
            <pc:sldMk cId="2506969463" sldId="264"/>
            <ac:grpSpMk id="54" creationId="{9A0F70E2-41B9-40B5-ABEC-57D151DE2BE7}"/>
          </ac:grpSpMkLst>
        </pc:grpChg>
        <pc:picChg chg="add del mod">
          <ac:chgData name="van lieu Pham" userId="7c776844c349a61a" providerId="LiveId" clId="{B790A51D-196B-4F50-8F46-7D141A8C824C}" dt="2021-11-22T19:52:42.122" v="758" actId="478"/>
          <ac:picMkLst>
            <pc:docMk/>
            <pc:sldMk cId="2506969463" sldId="264"/>
            <ac:picMk id="3" creationId="{50053812-0E1C-4A2E-A589-4749DE72014C}"/>
          </ac:picMkLst>
        </pc:picChg>
        <pc:picChg chg="add mod">
          <ac:chgData name="van lieu Pham" userId="7c776844c349a61a" providerId="LiveId" clId="{B790A51D-196B-4F50-8F46-7D141A8C824C}" dt="2021-11-24T21:28:39.948" v="3100" actId="1076"/>
          <ac:picMkLst>
            <pc:docMk/>
            <pc:sldMk cId="2506969463" sldId="264"/>
            <ac:picMk id="3" creationId="{B3AE1F0D-3D88-409D-857D-A50BFA141453}"/>
          </ac:picMkLst>
        </pc:picChg>
        <pc:picChg chg="add mod">
          <ac:chgData name="van lieu Pham" userId="7c776844c349a61a" providerId="LiveId" clId="{B790A51D-196B-4F50-8F46-7D141A8C824C}" dt="2021-11-24T17:49:35.740" v="861" actId="1076"/>
          <ac:picMkLst>
            <pc:docMk/>
            <pc:sldMk cId="2506969463" sldId="264"/>
            <ac:picMk id="20" creationId="{53AE7D05-D1EC-48EE-876E-D78E9381CFDD}"/>
          </ac:picMkLst>
        </pc:picChg>
        <pc:picChg chg="add del mod">
          <ac:chgData name="van lieu Pham" userId="7c776844c349a61a" providerId="LiveId" clId="{B790A51D-196B-4F50-8F46-7D141A8C824C}" dt="2021-11-24T17:50:53.104" v="881" actId="478"/>
          <ac:picMkLst>
            <pc:docMk/>
            <pc:sldMk cId="2506969463" sldId="264"/>
            <ac:picMk id="21" creationId="{D9EDD766-3B79-4D02-97A1-3C54D2BFE1F9}"/>
          </ac:picMkLst>
        </pc:picChg>
        <pc:picChg chg="add mod ord">
          <ac:chgData name="van lieu Pham" userId="7c776844c349a61a" providerId="LiveId" clId="{B790A51D-196B-4F50-8F46-7D141A8C824C}" dt="2021-11-24T21:24:51.963" v="3045" actId="1076"/>
          <ac:picMkLst>
            <pc:docMk/>
            <pc:sldMk cId="2506969463" sldId="264"/>
            <ac:picMk id="31" creationId="{6F166170-3682-42ED-965E-460FD83F57DA}"/>
          </ac:picMkLst>
        </pc:picChg>
        <pc:picChg chg="add del mod">
          <ac:chgData name="van lieu Pham" userId="7c776844c349a61a" providerId="LiveId" clId="{B790A51D-196B-4F50-8F46-7D141A8C824C}" dt="2021-11-22T20:02:42.411" v="802" actId="478"/>
          <ac:picMkLst>
            <pc:docMk/>
            <pc:sldMk cId="2506969463" sldId="264"/>
            <ac:picMk id="36" creationId="{3A9E015B-3E1C-4202-A5D8-93F43B3EE18E}"/>
          </ac:picMkLst>
        </pc:picChg>
        <pc:picChg chg="add mod">
          <ac:chgData name="van lieu Pham" userId="7c776844c349a61a" providerId="LiveId" clId="{B790A51D-196B-4F50-8F46-7D141A8C824C}" dt="2021-11-24T17:49:37.008" v="862" actId="1076"/>
          <ac:picMkLst>
            <pc:docMk/>
            <pc:sldMk cId="2506969463" sldId="264"/>
            <ac:picMk id="38" creationId="{614BFEDD-7B0B-4152-A4E9-21CC00E5149D}"/>
          </ac:picMkLst>
        </pc:picChg>
        <pc:picChg chg="add del mod">
          <ac:chgData name="van lieu Pham" userId="7c776844c349a61a" providerId="LiveId" clId="{B790A51D-196B-4F50-8F46-7D141A8C824C}" dt="2021-11-22T20:00:44.241" v="797" actId="478"/>
          <ac:picMkLst>
            <pc:docMk/>
            <pc:sldMk cId="2506969463" sldId="264"/>
            <ac:picMk id="40" creationId="{B8A4FC83-DBD5-4704-9BF9-23A0DAEB62A6}"/>
          </ac:picMkLst>
        </pc:picChg>
        <pc:picChg chg="add mod">
          <ac:chgData name="van lieu Pham" userId="7c776844c349a61a" providerId="LiveId" clId="{B790A51D-196B-4F50-8F46-7D141A8C824C}" dt="2021-11-24T17:49:40.545" v="864" actId="1076"/>
          <ac:picMkLst>
            <pc:docMk/>
            <pc:sldMk cId="2506969463" sldId="264"/>
            <ac:picMk id="42" creationId="{88C0CFD7-5A26-484D-BD9A-7C1F5B671FEE}"/>
          </ac:picMkLst>
        </pc:picChg>
        <pc:picChg chg="add mod">
          <ac:chgData name="van lieu Pham" userId="7c776844c349a61a" providerId="LiveId" clId="{B790A51D-196B-4F50-8F46-7D141A8C824C}" dt="2021-11-24T17:49:38.986" v="863" actId="1076"/>
          <ac:picMkLst>
            <pc:docMk/>
            <pc:sldMk cId="2506969463" sldId="264"/>
            <ac:picMk id="44" creationId="{F06B2269-9DED-40DE-9032-2A590CB7BA24}"/>
          </ac:picMkLst>
        </pc:picChg>
        <pc:picChg chg="add mod">
          <ac:chgData name="van lieu Pham" userId="7c776844c349a61a" providerId="LiveId" clId="{B790A51D-196B-4F50-8F46-7D141A8C824C}" dt="2021-11-24T17:51:59.502" v="886" actId="1076"/>
          <ac:picMkLst>
            <pc:docMk/>
            <pc:sldMk cId="2506969463" sldId="264"/>
            <ac:picMk id="49" creationId="{DA987604-2A13-40AA-9346-8F20A80C0685}"/>
          </ac:picMkLst>
        </pc:picChg>
      </pc:sldChg>
      <pc:sldChg chg="modSp mod">
        <pc:chgData name="van lieu Pham" userId="7c776844c349a61a" providerId="LiveId" clId="{B790A51D-196B-4F50-8F46-7D141A8C824C}" dt="2021-11-24T20:18:30.602" v="2357" actId="20577"/>
        <pc:sldMkLst>
          <pc:docMk/>
          <pc:sldMk cId="4289376641" sldId="266"/>
        </pc:sldMkLst>
        <pc:spChg chg="mod">
          <ac:chgData name="van lieu Pham" userId="7c776844c349a61a" providerId="LiveId" clId="{B790A51D-196B-4F50-8F46-7D141A8C824C}" dt="2021-11-24T20:18:30.602" v="2357" actId="20577"/>
          <ac:spMkLst>
            <pc:docMk/>
            <pc:sldMk cId="4289376641" sldId="266"/>
            <ac:spMk id="3" creationId="{BE83E1CC-4FC2-42E1-928E-A9A75C616195}"/>
          </ac:spMkLst>
        </pc:spChg>
      </pc:sldChg>
      <pc:sldChg chg="addSp modSp add mod modShow">
        <pc:chgData name="van lieu Pham" userId="7c776844c349a61a" providerId="LiveId" clId="{B790A51D-196B-4F50-8F46-7D141A8C824C}" dt="2021-11-24T22:21:15.215" v="3811" actId="1076"/>
        <pc:sldMkLst>
          <pc:docMk/>
          <pc:sldMk cId="3478692798" sldId="267"/>
        </pc:sldMkLst>
        <pc:spChg chg="mod">
          <ac:chgData name="van lieu Pham" userId="7c776844c349a61a" providerId="LiveId" clId="{B790A51D-196B-4F50-8F46-7D141A8C824C}" dt="2021-11-24T20:24:51.042" v="2485" actId="1076"/>
          <ac:spMkLst>
            <pc:docMk/>
            <pc:sldMk cId="3478692798" sldId="267"/>
            <ac:spMk id="30" creationId="{3EC92B8C-6609-41EF-849B-2A20B2C3D535}"/>
          </ac:spMkLst>
        </pc:spChg>
        <pc:spChg chg="mod">
          <ac:chgData name="van lieu Pham" userId="7c776844c349a61a" providerId="LiveId" clId="{B790A51D-196B-4F50-8F46-7D141A8C824C}" dt="2021-11-24T20:24:50.805" v="2484" actId="1076"/>
          <ac:spMkLst>
            <pc:docMk/>
            <pc:sldMk cId="3478692798" sldId="267"/>
            <ac:spMk id="32" creationId="{E7256826-5D94-4194-8E54-CE341287668B}"/>
          </ac:spMkLst>
        </pc:spChg>
        <pc:spChg chg="mod">
          <ac:chgData name="van lieu Pham" userId="7c776844c349a61a" providerId="LiveId" clId="{B790A51D-196B-4F50-8F46-7D141A8C824C}" dt="2021-11-24T20:24:49.680" v="2479" actId="1076"/>
          <ac:spMkLst>
            <pc:docMk/>
            <pc:sldMk cId="3478692798" sldId="267"/>
            <ac:spMk id="34" creationId="{DA538BE3-6632-4DEB-8057-C92294B61ED1}"/>
          </ac:spMkLst>
        </pc:spChg>
        <pc:spChg chg="mod">
          <ac:chgData name="van lieu Pham" userId="7c776844c349a61a" providerId="LiveId" clId="{B790A51D-196B-4F50-8F46-7D141A8C824C}" dt="2021-11-24T20:24:50.590" v="2483" actId="1076"/>
          <ac:spMkLst>
            <pc:docMk/>
            <pc:sldMk cId="3478692798" sldId="267"/>
            <ac:spMk id="38" creationId="{DA616103-53EF-4E50-9920-F85163CF25BF}"/>
          </ac:spMkLst>
        </pc:spChg>
        <pc:spChg chg="mod">
          <ac:chgData name="van lieu Pham" userId="7c776844c349a61a" providerId="LiveId" clId="{B790A51D-196B-4F50-8F46-7D141A8C824C}" dt="2021-11-24T20:24:49.954" v="2480" actId="1076"/>
          <ac:spMkLst>
            <pc:docMk/>
            <pc:sldMk cId="3478692798" sldId="267"/>
            <ac:spMk id="40" creationId="{1F739425-685C-4A1D-83A4-9F4786716FEE}"/>
          </ac:spMkLst>
        </pc:spChg>
        <pc:spChg chg="mod">
          <ac:chgData name="van lieu Pham" userId="7c776844c349a61a" providerId="LiveId" clId="{B790A51D-196B-4F50-8F46-7D141A8C824C}" dt="2021-11-24T20:24:49.117" v="2477" actId="1076"/>
          <ac:spMkLst>
            <pc:docMk/>
            <pc:sldMk cId="3478692798" sldId="267"/>
            <ac:spMk id="41" creationId="{C19AF715-B640-4CBA-AF8A-205ACD771CD2}"/>
          </ac:spMkLst>
        </pc:spChg>
        <pc:spChg chg="mod">
          <ac:chgData name="van lieu Pham" userId="7c776844c349a61a" providerId="LiveId" clId="{B790A51D-196B-4F50-8F46-7D141A8C824C}" dt="2021-11-24T20:24:50.184" v="2481" actId="1076"/>
          <ac:spMkLst>
            <pc:docMk/>
            <pc:sldMk cId="3478692798" sldId="267"/>
            <ac:spMk id="42" creationId="{C2703680-4DF9-44E7-AFF9-92418C3FF621}"/>
          </ac:spMkLst>
        </pc:spChg>
        <pc:spChg chg="add mod">
          <ac:chgData name="van lieu Pham" userId="7c776844c349a61a" providerId="LiveId" clId="{B790A51D-196B-4F50-8F46-7D141A8C824C}" dt="2021-11-24T19:18:39.926" v="2307" actId="20577"/>
          <ac:spMkLst>
            <pc:docMk/>
            <pc:sldMk cId="3478692798" sldId="267"/>
            <ac:spMk id="45" creationId="{F990A471-37CF-4E76-87B8-687751684312}"/>
          </ac:spMkLst>
        </pc:spChg>
        <pc:spChg chg="add mod">
          <ac:chgData name="van lieu Pham" userId="7c776844c349a61a" providerId="LiveId" clId="{B790A51D-196B-4F50-8F46-7D141A8C824C}" dt="2021-11-24T20:24:14.020" v="2468" actId="571"/>
          <ac:spMkLst>
            <pc:docMk/>
            <pc:sldMk cId="3478692798" sldId="267"/>
            <ac:spMk id="46" creationId="{2B6F6FFC-916D-4446-8017-681DC0843720}"/>
          </ac:spMkLst>
        </pc:spChg>
        <pc:picChg chg="add mod">
          <ac:chgData name="van lieu Pham" userId="7c776844c349a61a" providerId="LiveId" clId="{B790A51D-196B-4F50-8F46-7D141A8C824C}" dt="2021-11-24T22:21:13.795" v="3809" actId="1076"/>
          <ac:picMkLst>
            <pc:docMk/>
            <pc:sldMk cId="3478692798" sldId="267"/>
            <ac:picMk id="7" creationId="{A890DF94-AA7B-44DF-BFF0-05266A1147CA}"/>
          </ac:picMkLst>
        </pc:picChg>
        <pc:picChg chg="add mod">
          <ac:chgData name="van lieu Pham" userId="7c776844c349a61a" providerId="LiveId" clId="{B790A51D-196B-4F50-8F46-7D141A8C824C}" dt="2021-11-24T22:21:15.215" v="3811" actId="1076"/>
          <ac:picMkLst>
            <pc:docMk/>
            <pc:sldMk cId="3478692798" sldId="267"/>
            <ac:picMk id="9" creationId="{48A2B910-E8BD-4736-9111-E6709C089009}"/>
          </ac:picMkLst>
        </pc:picChg>
        <pc:picChg chg="add mod">
          <ac:chgData name="van lieu Pham" userId="7c776844c349a61a" providerId="LiveId" clId="{B790A51D-196B-4F50-8F46-7D141A8C824C}" dt="2021-11-24T22:21:14.541" v="3810" actId="1076"/>
          <ac:picMkLst>
            <pc:docMk/>
            <pc:sldMk cId="3478692798" sldId="267"/>
            <ac:picMk id="11" creationId="{1B553237-EF17-4105-B2CC-1D8AC72A0BF2}"/>
          </ac:picMkLst>
        </pc:picChg>
      </pc:sldChg>
      <pc:sldChg chg="add">
        <pc:chgData name="van lieu Pham" userId="7c776844c349a61a" providerId="LiveId" clId="{B790A51D-196B-4F50-8F46-7D141A8C824C}" dt="2021-11-24T19:13:46.956" v="2224" actId="2890"/>
        <pc:sldMkLst>
          <pc:docMk/>
          <pc:sldMk cId="2303841717" sldId="268"/>
        </pc:sldMkLst>
      </pc:sldChg>
      <pc:sldChg chg="add del">
        <pc:chgData name="van lieu Pham" userId="7c776844c349a61a" providerId="LiveId" clId="{B790A51D-196B-4F50-8F46-7D141A8C824C}" dt="2021-11-24T20:24:51.302" v="2486" actId="2890"/>
        <pc:sldMkLst>
          <pc:docMk/>
          <pc:sldMk cId="2050056265" sldId="269"/>
        </pc:sldMkLst>
      </pc:sldChg>
      <pc:sldChg chg="add">
        <pc:chgData name="van lieu Pham" userId="7c776844c349a61a" providerId="LiveId" clId="{B790A51D-196B-4F50-8F46-7D141A8C824C}" dt="2021-11-24T20:24:55.734" v="2487" actId="2890"/>
        <pc:sldMkLst>
          <pc:docMk/>
          <pc:sldMk cId="3864741577" sldId="269"/>
        </pc:sldMkLst>
      </pc:sldChg>
      <pc:sldChg chg="addSp delSp modSp add mod">
        <pc:chgData name="van lieu Pham" userId="7c776844c349a61a" providerId="LiveId" clId="{B790A51D-196B-4F50-8F46-7D141A8C824C}" dt="2021-11-24T20:40:29.563" v="2903" actId="5793"/>
        <pc:sldMkLst>
          <pc:docMk/>
          <pc:sldMk cId="2416497456" sldId="270"/>
        </pc:sldMkLst>
        <pc:spChg chg="mod">
          <ac:chgData name="van lieu Pham" userId="7c776844c349a61a" providerId="LiveId" clId="{B790A51D-196B-4F50-8F46-7D141A8C824C}" dt="2021-11-24T20:40:29.563" v="2903" actId="5793"/>
          <ac:spMkLst>
            <pc:docMk/>
            <pc:sldMk cId="2416497456" sldId="270"/>
            <ac:spMk id="2" creationId="{DBC05483-8966-4B6F-A539-4B64D71D90C2}"/>
          </ac:spMkLst>
        </pc:spChg>
        <pc:spChg chg="mod">
          <ac:chgData name="van lieu Pham" userId="7c776844c349a61a" providerId="LiveId" clId="{B790A51D-196B-4F50-8F46-7D141A8C824C}" dt="2021-11-24T20:35:10.681" v="2805" actId="1076"/>
          <ac:spMkLst>
            <pc:docMk/>
            <pc:sldMk cId="2416497456" sldId="270"/>
            <ac:spMk id="3" creationId="{1F2941AB-8B6C-47AB-8173-3E4EB922C0D2}"/>
          </ac:spMkLst>
        </pc:spChg>
        <pc:spChg chg="add del">
          <ac:chgData name="van lieu Pham" userId="7c776844c349a61a" providerId="LiveId" clId="{B790A51D-196B-4F50-8F46-7D141A8C824C}" dt="2021-11-24T20:38:30.164" v="2850" actId="478"/>
          <ac:spMkLst>
            <pc:docMk/>
            <pc:sldMk cId="2416497456" sldId="270"/>
            <ac:spMk id="7" creationId="{C16A919C-CEB1-4626-A7AB-816E58228D19}"/>
          </ac:spMkLst>
        </pc:spChg>
        <pc:spChg chg="add del mod">
          <ac:chgData name="van lieu Pham" userId="7c776844c349a61a" providerId="LiveId" clId="{B790A51D-196B-4F50-8F46-7D141A8C824C}" dt="2021-11-24T20:39:20.233" v="2862" actId="478"/>
          <ac:spMkLst>
            <pc:docMk/>
            <pc:sldMk cId="2416497456" sldId="270"/>
            <ac:spMk id="8" creationId="{D0730C18-C151-46FA-A718-2C23802692CA}"/>
          </ac:spMkLst>
        </pc:spChg>
        <pc:spChg chg="add mod">
          <ac:chgData name="van lieu Pham" userId="7c776844c349a61a" providerId="LiveId" clId="{B790A51D-196B-4F50-8F46-7D141A8C824C}" dt="2021-11-24T20:40:04.895" v="2873" actId="14100"/>
          <ac:spMkLst>
            <pc:docMk/>
            <pc:sldMk cId="2416497456" sldId="270"/>
            <ac:spMk id="9" creationId="{B83A191F-2B40-464B-9ED6-5724B3B6CBAA}"/>
          </ac:spMkLst>
        </pc:spChg>
        <pc:spChg chg="add mod">
          <ac:chgData name="van lieu Pham" userId="7c776844c349a61a" providerId="LiveId" clId="{B790A51D-196B-4F50-8F46-7D141A8C824C}" dt="2021-11-24T20:39:06.551" v="2859" actId="208"/>
          <ac:spMkLst>
            <pc:docMk/>
            <pc:sldMk cId="2416497456" sldId="270"/>
            <ac:spMk id="10" creationId="{5B387BA9-ECA6-4B5A-8C5E-1F67AD4D61C9}"/>
          </ac:spMkLst>
        </pc:spChg>
        <pc:spChg chg="add mod">
          <ac:chgData name="van lieu Pham" userId="7c776844c349a61a" providerId="LiveId" clId="{B790A51D-196B-4F50-8F46-7D141A8C824C}" dt="2021-11-24T20:39:44.432" v="2868" actId="14100"/>
          <ac:spMkLst>
            <pc:docMk/>
            <pc:sldMk cId="2416497456" sldId="270"/>
            <ac:spMk id="11" creationId="{4BF89D56-E130-49C4-972E-B42B0AEB326B}"/>
          </ac:spMkLst>
        </pc:spChg>
        <pc:spChg chg="mod">
          <ac:chgData name="van lieu Pham" userId="7c776844c349a61a" providerId="LiveId" clId="{B790A51D-196B-4F50-8F46-7D141A8C824C}" dt="2021-11-24T20:34:47.124" v="2796" actId="1076"/>
          <ac:spMkLst>
            <pc:docMk/>
            <pc:sldMk cId="2416497456" sldId="270"/>
            <ac:spMk id="30" creationId="{3EC92B8C-6609-41EF-849B-2A20B2C3D535}"/>
          </ac:spMkLst>
        </pc:spChg>
        <pc:spChg chg="mod">
          <ac:chgData name="van lieu Pham" userId="7c776844c349a61a" providerId="LiveId" clId="{B790A51D-196B-4F50-8F46-7D141A8C824C}" dt="2021-11-24T20:34:50.071" v="2797" actId="1076"/>
          <ac:spMkLst>
            <pc:docMk/>
            <pc:sldMk cId="2416497456" sldId="270"/>
            <ac:spMk id="31" creationId="{F548152E-1047-4B03-9F2C-184E1E9A7D8E}"/>
          </ac:spMkLst>
        </pc:spChg>
        <pc:spChg chg="mod">
          <ac:chgData name="van lieu Pham" userId="7c776844c349a61a" providerId="LiveId" clId="{B790A51D-196B-4F50-8F46-7D141A8C824C}" dt="2021-11-24T20:35:00.729" v="2801" actId="1076"/>
          <ac:spMkLst>
            <pc:docMk/>
            <pc:sldMk cId="2416497456" sldId="270"/>
            <ac:spMk id="32" creationId="{E7256826-5D94-4194-8E54-CE341287668B}"/>
          </ac:spMkLst>
        </pc:spChg>
        <pc:spChg chg="mod">
          <ac:chgData name="van lieu Pham" userId="7c776844c349a61a" providerId="LiveId" clId="{B790A51D-196B-4F50-8F46-7D141A8C824C}" dt="2021-11-24T20:35:02.396" v="2802" actId="1076"/>
          <ac:spMkLst>
            <pc:docMk/>
            <pc:sldMk cId="2416497456" sldId="270"/>
            <ac:spMk id="34" creationId="{DA538BE3-6632-4DEB-8057-C92294B61ED1}"/>
          </ac:spMkLst>
        </pc:spChg>
        <pc:spChg chg="mod">
          <ac:chgData name="van lieu Pham" userId="7c776844c349a61a" providerId="LiveId" clId="{B790A51D-196B-4F50-8F46-7D141A8C824C}" dt="2021-11-24T20:36:48.572" v="2835" actId="14100"/>
          <ac:spMkLst>
            <pc:docMk/>
            <pc:sldMk cId="2416497456" sldId="270"/>
            <ac:spMk id="37" creationId="{F85EDD37-42CF-4888-85D7-9913D4222677}"/>
          </ac:spMkLst>
        </pc:spChg>
        <pc:spChg chg="mod">
          <ac:chgData name="van lieu Pham" userId="7c776844c349a61a" providerId="LiveId" clId="{B790A51D-196B-4F50-8F46-7D141A8C824C}" dt="2021-11-24T20:36:42.440" v="2833" actId="14100"/>
          <ac:spMkLst>
            <pc:docMk/>
            <pc:sldMk cId="2416497456" sldId="270"/>
            <ac:spMk id="38" creationId="{DA616103-53EF-4E50-9920-F85163CF25BF}"/>
          </ac:spMkLst>
        </pc:spChg>
        <pc:spChg chg="mod">
          <ac:chgData name="van lieu Pham" userId="7c776844c349a61a" providerId="LiveId" clId="{B790A51D-196B-4F50-8F46-7D141A8C824C}" dt="2021-11-24T20:34:55.930" v="2799" actId="1076"/>
          <ac:spMkLst>
            <pc:docMk/>
            <pc:sldMk cId="2416497456" sldId="270"/>
            <ac:spMk id="40" creationId="{1F739425-685C-4A1D-83A4-9F4786716FEE}"/>
          </ac:spMkLst>
        </pc:spChg>
        <pc:spChg chg="mod">
          <ac:chgData name="van lieu Pham" userId="7c776844c349a61a" providerId="LiveId" clId="{B790A51D-196B-4F50-8F46-7D141A8C824C}" dt="2021-11-24T20:37:00.734" v="2838" actId="1076"/>
          <ac:spMkLst>
            <pc:docMk/>
            <pc:sldMk cId="2416497456" sldId="270"/>
            <ac:spMk id="41" creationId="{C19AF715-B640-4CBA-AF8A-205ACD771CD2}"/>
          </ac:spMkLst>
        </pc:spChg>
        <pc:spChg chg="mod">
          <ac:chgData name="van lieu Pham" userId="7c776844c349a61a" providerId="LiveId" clId="{B790A51D-196B-4F50-8F46-7D141A8C824C}" dt="2021-11-24T20:35:08.150" v="2804" actId="1076"/>
          <ac:spMkLst>
            <pc:docMk/>
            <pc:sldMk cId="2416497456" sldId="270"/>
            <ac:spMk id="46" creationId="{47813447-47F3-4108-B4C8-32D0E2EB4659}"/>
          </ac:spMkLst>
        </pc:spChg>
        <pc:spChg chg="mod">
          <ac:chgData name="van lieu Pham" userId="7c776844c349a61a" providerId="LiveId" clId="{B790A51D-196B-4F50-8F46-7D141A8C824C}" dt="2021-11-24T20:36:20.292" v="2825" actId="1076"/>
          <ac:spMkLst>
            <pc:docMk/>
            <pc:sldMk cId="2416497456" sldId="270"/>
            <ac:spMk id="48" creationId="{E59203B7-EDF5-49AF-AB1E-733428ADD1BD}"/>
          </ac:spMkLst>
        </pc:spChg>
        <pc:spChg chg="mod">
          <ac:chgData name="van lieu Pham" userId="7c776844c349a61a" providerId="LiveId" clId="{B790A51D-196B-4F50-8F46-7D141A8C824C}" dt="2021-11-24T20:36:53.490" v="2837" actId="1076"/>
          <ac:spMkLst>
            <pc:docMk/>
            <pc:sldMk cId="2416497456" sldId="270"/>
            <ac:spMk id="49" creationId="{A7138CC9-BCC2-449C-BF58-5AF9960BCADB}"/>
          </ac:spMkLst>
        </pc:spChg>
        <pc:picChg chg="del">
          <ac:chgData name="van lieu Pham" userId="7c776844c349a61a" providerId="LiveId" clId="{B790A51D-196B-4F50-8F46-7D141A8C824C}" dt="2021-11-24T20:37:51.568" v="2847" actId="478"/>
          <ac:picMkLst>
            <pc:docMk/>
            <pc:sldMk cId="2416497456" sldId="270"/>
            <ac:picMk id="47" creationId="{AC390A99-B05A-4F9A-AC8E-5ACB0E957710}"/>
          </ac:picMkLst>
        </pc:picChg>
      </pc:sldChg>
      <pc:sldChg chg="add">
        <pc:chgData name="van lieu Pham" userId="7c776844c349a61a" providerId="LiveId" clId="{B790A51D-196B-4F50-8F46-7D141A8C824C}" dt="2021-11-24T22:20:22.904" v="3802" actId="2890"/>
        <pc:sldMkLst>
          <pc:docMk/>
          <pc:sldMk cId="2992950875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E4F8-D236-4B9C-A662-1C754BCF1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EB3C1-990C-448C-86C2-2CDCEE6D1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85EE6-5165-4D95-819D-DB73E5A1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1688-D7B3-48B2-95B0-9DB65FC2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3BE31-4E54-45FA-9754-DBBDBCB9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8255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619B-D7EB-4FA9-B322-6CEB1204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9CF9B-3B61-403F-855C-3DC967C7C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B0E54-E0AC-4CAC-9348-DCA7504E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D0FC1-DF1F-41F7-B257-A7349877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F3147-96CA-4225-87EB-61CC86E2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2233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7988F-D182-4173-9BC6-AC60F4A21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55030-270D-4EA8-9EA2-28674855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164C-9119-42FB-872B-390347CE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B36C9-468E-409C-874E-7049D674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C26F-5427-435C-96A0-BC02F9AC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8111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D489-3C43-45EF-9880-EFE4F3DF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CD6E-9361-4953-870A-4EE1EF00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60CC9-8942-4DBF-B3C8-5DE0E732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FA650-F265-40F3-9036-8E4AE3A1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96CF7-1085-4A42-A277-7F4338BF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277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49CF-CBCE-47CF-B920-828FEBA6A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3E7DA-8823-445B-8E83-899C96698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42772-9F94-40FF-ABC8-2742F902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71AAE-38C0-4BBF-B188-626632C3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93696-9CE7-4090-81B7-89112E66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7900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104A-2D6C-420F-9CAD-37900E23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C6B1B-C5B2-410C-84EB-A7872EA64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9CC6A-6B22-45AD-A8D8-82D659974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E0D2A-6E98-42B0-9A99-BECE967E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A204C-F74F-414F-AF24-91B0E75F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6ACE1-7DF6-4DC8-AA36-384F74B0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9225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9016-E3C3-49D0-A730-A189BAEE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47B93-67EF-4758-84B4-5D71842A6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8A305-FC7B-4A18-AC10-B286EB170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BCBC5-510C-4775-8967-B53352BD1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E22DF-8208-40F5-AB9E-8715435E1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F79B0C-4A00-431E-BBF5-CA5B265F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70F47-E3D7-4C47-BB71-3EB3A3E9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EF431A-EE4E-4C4C-AA11-205A2F95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6033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DD5A-329B-4D83-A700-267F24A77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24A3F-BB82-4B6F-97A3-8564BA3A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65B32-1B71-4460-83C3-97DB4493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38F2C-540F-4A5D-8931-F78601F5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130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ADDDC-98AE-4F60-94C2-5E17DF54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19E38-8465-4857-AADA-46A8538E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54F0C-BE5F-4853-A983-DFADDFDF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76601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3C20-2415-437B-9A2A-3FD7690A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8129-6E67-4A20-A091-4685CE4E7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C2D41-1F2E-4A6B-B0E8-28C73088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6273A-66BA-48AB-B6A7-EF3A4972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9E0CB-9455-44B2-B06C-2B05EEB1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EA681-36E3-41F1-9935-8FD07DED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963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2FB0-9ED8-471D-91FF-C6EFCE21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C3F24-FC72-4C5D-B999-45A0B1BAC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10F31-106C-402E-889E-2C9C1A1AA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0D9BE-4F3A-4AF7-B272-87C50EE3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509F3-463B-4107-9027-20D901C16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051BE-3A99-4727-82E9-09F82C7A2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169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234A92-AA3A-4C9A-8C76-1DB5740E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211B-0A5C-41D1-8062-8184D9AFB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7BA48-F1C1-47AD-878C-F8D9A8531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F6F19-457B-4305-A458-5C0828FFA55F}" type="datetimeFigureOut">
              <a:rPr lang="en-MY" smtClean="0"/>
              <a:t>17/07/2022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00137-D4C0-4154-99F8-487F89733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12BB-7F63-4BFD-AF3F-EA8010B0A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359B6-DD38-4238-ACC3-2C9638A575C2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8146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png"/><Relationship Id="rId1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23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3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6.jpeg"/><Relationship Id="rId21" Type="http://schemas.openxmlformats.org/officeDocument/2006/relationships/image" Target="../media/image27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0.png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6.png"/><Relationship Id="rId18" Type="http://schemas.openxmlformats.org/officeDocument/2006/relationships/image" Target="../media/image23.png"/><Relationship Id="rId3" Type="http://schemas.openxmlformats.org/officeDocument/2006/relationships/image" Target="../media/image16.jpe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1.png"/><Relationship Id="rId24" Type="http://schemas.openxmlformats.org/officeDocument/2006/relationships/image" Target="../media/image2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21.png"/><Relationship Id="rId10" Type="http://schemas.openxmlformats.org/officeDocument/2006/relationships/image" Target="../media/image10.png"/><Relationship Id="rId19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14" Type="http://schemas.openxmlformats.org/officeDocument/2006/relationships/image" Target="../media/image27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6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467CB39-E135-4433-8423-264AC61A8555}"/>
              </a:ext>
            </a:extLst>
          </p:cNvPr>
          <p:cNvSpPr/>
          <p:nvPr/>
        </p:nvSpPr>
        <p:spPr>
          <a:xfrm>
            <a:off x="-3209077" y="-6610931"/>
            <a:ext cx="20585616" cy="20079861"/>
          </a:xfrm>
          <a:prstGeom prst="ellipse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59D34-82B2-AEAC-34D4-23E296CC1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60949">
            <a:off x="-5894464" y="655171"/>
            <a:ext cx="2985625" cy="586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2D31C-EFE2-4BE6-1619-C9C8793A53FC}"/>
              </a:ext>
            </a:extLst>
          </p:cNvPr>
          <p:cNvSpPr txBox="1"/>
          <p:nvPr/>
        </p:nvSpPr>
        <p:spPr>
          <a:xfrm>
            <a:off x="881738" y="2529125"/>
            <a:ext cx="13045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0" u="sng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K</a:t>
            </a:r>
            <a:r>
              <a:rPr lang="en-MY" sz="10000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ennen</a:t>
            </a:r>
            <a:r>
              <a:rPr lang="en-MY" sz="10000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 Sie das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213723F-EC6C-5921-AFE6-8631A4C118CB}"/>
              </a:ext>
            </a:extLst>
          </p:cNvPr>
          <p:cNvSpPr txBox="1"/>
          <p:nvPr/>
        </p:nvSpPr>
        <p:spPr>
          <a:xfrm>
            <a:off x="9592838" y="3348397"/>
            <a:ext cx="140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i="1" dirty="0">
                <a:solidFill>
                  <a:srgbClr val="FFDCAE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…?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8F061-8AB0-A5F9-63CD-752DDFCD0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8458">
            <a:off x="10768485" y="4062586"/>
            <a:ext cx="1083555" cy="1120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26A668-98D1-FE4A-281B-E25534A102A9}"/>
              </a:ext>
            </a:extLst>
          </p:cNvPr>
          <p:cNvSpPr txBox="1"/>
          <p:nvPr/>
        </p:nvSpPr>
        <p:spPr>
          <a:xfrm>
            <a:off x="-19565161" y="313134"/>
            <a:ext cx="869661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800" u="sng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S</a:t>
            </a:r>
            <a:r>
              <a:rPr lang="en-MY" sz="13800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entimizer</a:t>
            </a:r>
            <a:endParaRPr lang="en-MY" sz="13800" dirty="0">
              <a:solidFill>
                <a:srgbClr val="B69F83"/>
              </a:solidFill>
              <a:latin typeface="Century Gothic" panose="020B0502020202020204" pitchFamily="34" charset="0"/>
              <a:cs typeface="Adobe Arabic" panose="02040503050201020203" pitchFamily="18" charset="-78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91DE26F-A6E0-F298-D677-AA1D756F10B1}"/>
              </a:ext>
            </a:extLst>
          </p:cNvPr>
          <p:cNvSpPr txBox="1"/>
          <p:nvPr/>
        </p:nvSpPr>
        <p:spPr>
          <a:xfrm>
            <a:off x="-15325421" y="2329070"/>
            <a:ext cx="6585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i="1" dirty="0">
                <a:solidFill>
                  <a:srgbClr val="FFDCAE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Optimize your life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6A725-3816-E56E-41B8-5FFF8382A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81326">
            <a:off x="-12135405" y="3579834"/>
            <a:ext cx="1542995" cy="15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1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587821-7154-2F35-8472-9BD2280B6430}"/>
              </a:ext>
            </a:extLst>
          </p:cNvPr>
          <p:cNvSpPr/>
          <p:nvPr/>
        </p:nvSpPr>
        <p:spPr>
          <a:xfrm>
            <a:off x="-814973" y="0"/>
            <a:ext cx="13006974" cy="6777348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8B130432-9557-42ED-851A-E3C0E8FA90FD}"/>
              </a:ext>
            </a:extLst>
          </p:cNvPr>
          <p:cNvGrpSpPr/>
          <p:nvPr/>
        </p:nvGrpSpPr>
        <p:grpSpPr>
          <a:xfrm>
            <a:off x="670184" y="203384"/>
            <a:ext cx="3433714" cy="6409011"/>
            <a:chOff x="6670120" y="2859314"/>
            <a:chExt cx="2590800" cy="3693886"/>
          </a:xfrm>
        </p:grpSpPr>
        <p:sp>
          <p:nvSpPr>
            <p:cNvPr id="10" name="Rectangle: Rounded Corners 2">
              <a:extLst>
                <a:ext uri="{FF2B5EF4-FFF2-40B4-BE49-F238E27FC236}">
                  <a16:creationId xmlns:a16="http://schemas.microsoft.com/office/drawing/2014/main" id="{8A252FFB-C75C-41C9-80B1-1BF2FA992D6A}"/>
                </a:ext>
              </a:extLst>
            </p:cNvPr>
            <p:cNvSpPr/>
            <p:nvPr/>
          </p:nvSpPr>
          <p:spPr>
            <a:xfrm>
              <a:off x="6670120" y="2859314"/>
              <a:ext cx="2590800" cy="3693886"/>
            </a:xfrm>
            <a:prstGeom prst="roundRect">
              <a:avLst>
                <a:gd name="adj" fmla="val 12092"/>
              </a:avLst>
            </a:prstGeom>
            <a:solidFill>
              <a:srgbClr val="ADCF9F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MY" sz="1800" dirty="0">
                <a:solidFill>
                  <a:srgbClr val="623820"/>
                </a:solidFill>
              </a:endParaRPr>
            </a:p>
            <a:p>
              <a:pPr lvl="1"/>
              <a:endParaRPr lang="en-MY" dirty="0">
                <a:solidFill>
                  <a:srgbClr val="623820"/>
                </a:solidFill>
              </a:endParaRPr>
            </a:p>
            <a:p>
              <a:pPr lvl="1"/>
              <a:endParaRPr lang="en-MY" dirty="0">
                <a:solidFill>
                  <a:srgbClr val="623820"/>
                </a:solidFill>
              </a:endParaRPr>
            </a:p>
            <a:p>
              <a:pPr algn="ctr"/>
              <a:endParaRPr lang="en-MY" dirty="0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1B6E106E-6157-4078-B219-F76AD3D33B58}"/>
                </a:ext>
              </a:extLst>
            </p:cNvPr>
            <p:cNvSpPr txBox="1"/>
            <p:nvPr/>
          </p:nvSpPr>
          <p:spPr>
            <a:xfrm>
              <a:off x="6793564" y="2984245"/>
              <a:ext cx="2343911" cy="363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500" u="sng" dirty="0" err="1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S</a:t>
              </a:r>
              <a:r>
                <a:rPr lang="en-MY" sz="3500" dirty="0" err="1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entimizer</a:t>
              </a:r>
              <a:endParaRPr lang="en-MY" sz="3500" dirty="0">
                <a:solidFill>
                  <a:srgbClr val="5EBC97"/>
                </a:solidFill>
                <a:latin typeface="Century Gothic" panose="020B0502020202020204" pitchFamily="34" charset="0"/>
                <a:cs typeface="Adobe Arabic" panose="02040503050201020203" pitchFamily="18" charset="-7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EA8529-976C-491F-BD12-4B49DB7647BC}"/>
              </a:ext>
            </a:extLst>
          </p:cNvPr>
          <p:cNvGrpSpPr/>
          <p:nvPr/>
        </p:nvGrpSpPr>
        <p:grpSpPr>
          <a:xfrm>
            <a:off x="8355334" y="167259"/>
            <a:ext cx="3364455" cy="6409011"/>
            <a:chOff x="8609831" y="1756229"/>
            <a:chExt cx="3364455" cy="4796971"/>
          </a:xfrm>
          <a:solidFill>
            <a:srgbClr val="CED89E"/>
          </a:solidFill>
        </p:grpSpPr>
        <p:sp>
          <p:nvSpPr>
            <p:cNvPr id="13" name="Rectangle: Rounded Corners 3">
              <a:extLst>
                <a:ext uri="{FF2B5EF4-FFF2-40B4-BE49-F238E27FC236}">
                  <a16:creationId xmlns:a16="http://schemas.microsoft.com/office/drawing/2014/main" id="{D5852244-32F3-44B0-B2EF-183845E61112}"/>
                </a:ext>
              </a:extLst>
            </p:cNvPr>
            <p:cNvSpPr/>
            <p:nvPr/>
          </p:nvSpPr>
          <p:spPr>
            <a:xfrm>
              <a:off x="8609831" y="1756229"/>
              <a:ext cx="3364455" cy="4796971"/>
            </a:xfrm>
            <a:prstGeom prst="roundRect">
              <a:avLst>
                <a:gd name="adj" fmla="val 120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BB7207FF-4AC6-4A01-B1E7-9C0253578035}"/>
                </a:ext>
              </a:extLst>
            </p:cNvPr>
            <p:cNvSpPr txBox="1"/>
            <p:nvPr/>
          </p:nvSpPr>
          <p:spPr>
            <a:xfrm>
              <a:off x="8875389" y="1901785"/>
              <a:ext cx="3060453" cy="47224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MY" sz="3500" dirty="0" err="1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Andere</a:t>
              </a:r>
              <a:r>
                <a:rPr lang="en-MY" sz="3500" dirty="0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 Apps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85717A-CC32-56FF-16A3-D72E690F2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24" y="167259"/>
            <a:ext cx="3236211" cy="6357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457EF-AFB0-E32A-8700-48E697912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698" y="5568864"/>
            <a:ext cx="1095988" cy="1132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C81B0-D039-3940-17CA-24C1599253EF}"/>
              </a:ext>
            </a:extLst>
          </p:cNvPr>
          <p:cNvSpPr txBox="1"/>
          <p:nvPr/>
        </p:nvSpPr>
        <p:spPr>
          <a:xfrm>
            <a:off x="1121739" y="1160206"/>
            <a:ext cx="2711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Einfaches</a:t>
            </a:r>
            <a:r>
              <a:rPr lang="en-GB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	</a:t>
            </a:r>
            <a:r>
              <a:rPr lang="en-GB" sz="2300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Eintragen</a:t>
            </a:r>
            <a:endParaRPr lang="en-DE" sz="2300" dirty="0">
              <a:solidFill>
                <a:srgbClr val="5EBC97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7C98D3-4BCC-AEB2-CDCE-1E5960DB2AAC}"/>
              </a:ext>
            </a:extLst>
          </p:cNvPr>
          <p:cNvSpPr txBox="1"/>
          <p:nvPr/>
        </p:nvSpPr>
        <p:spPr>
          <a:xfrm>
            <a:off x="743919" y="2431958"/>
            <a:ext cx="26814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AI ersetzt das 	Denken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7981F0-FFE8-CF58-567C-9A23422966BA}"/>
              </a:ext>
            </a:extLst>
          </p:cNvPr>
          <p:cNvSpPr txBox="1"/>
          <p:nvPr/>
        </p:nvSpPr>
        <p:spPr>
          <a:xfrm>
            <a:off x="8502316" y="1180576"/>
            <a:ext cx="297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Lästiges Tagebuch    	führen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43DCB3-149C-47DA-5436-5CC4E9CED240}"/>
              </a:ext>
            </a:extLst>
          </p:cNvPr>
          <p:cNvSpPr txBox="1"/>
          <p:nvPr/>
        </p:nvSpPr>
        <p:spPr>
          <a:xfrm>
            <a:off x="8471822" y="2264482"/>
            <a:ext cx="297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SELBSTSTÄNDIGES 	REFLEKTIEREN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B60D2C-EFC7-DDE2-7287-EFE3D31E8F3D}"/>
              </a:ext>
            </a:extLst>
          </p:cNvPr>
          <p:cNvSpPr txBox="1"/>
          <p:nvPr/>
        </p:nvSpPr>
        <p:spPr>
          <a:xfrm>
            <a:off x="8377162" y="3407890"/>
            <a:ext cx="29762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NUR EIN THEME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D1ADD-BA4A-BA9E-701E-0780C612DE1D}"/>
              </a:ext>
            </a:extLst>
          </p:cNvPr>
          <p:cNvSpPr txBox="1"/>
          <p:nvPr/>
        </p:nvSpPr>
        <p:spPr>
          <a:xfrm>
            <a:off x="8807116" y="4255592"/>
            <a:ext cx="29762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Nerviges Scrollen 	durch die Einträge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798FA-1015-9BE8-A3A0-BD6107EBA5D3}"/>
              </a:ext>
            </a:extLst>
          </p:cNvPr>
          <p:cNvSpPr txBox="1"/>
          <p:nvPr/>
        </p:nvSpPr>
        <p:spPr>
          <a:xfrm>
            <a:off x="1422458" y="3913469"/>
            <a:ext cx="26814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GUTE ÜBERSICHT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B6B97-EBB5-3CA2-8E86-25409C8F832B}"/>
              </a:ext>
            </a:extLst>
          </p:cNvPr>
          <p:cNvSpPr txBox="1"/>
          <p:nvPr/>
        </p:nvSpPr>
        <p:spPr>
          <a:xfrm>
            <a:off x="713425" y="4938282"/>
            <a:ext cx="31064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DARKKKK MODEEEE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74D06E-BB29-C2BE-9C61-2DEC08C25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888" y="5568864"/>
            <a:ext cx="1083555" cy="1120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B48ED1-AACD-94D1-AA1D-9BEBD424B37D}"/>
              </a:ext>
            </a:extLst>
          </p:cNvPr>
          <p:cNvSpPr txBox="1"/>
          <p:nvPr/>
        </p:nvSpPr>
        <p:spPr>
          <a:xfrm>
            <a:off x="-5832634" y="3651859"/>
            <a:ext cx="2858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i="1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Starts now!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5E7C2-95DC-7F6F-E6CC-2756224005AD}"/>
              </a:ext>
            </a:extLst>
          </p:cNvPr>
          <p:cNvSpPr txBox="1"/>
          <p:nvPr/>
        </p:nvSpPr>
        <p:spPr>
          <a:xfrm>
            <a:off x="-8354151" y="1863418"/>
            <a:ext cx="9187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0" u="sng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L</a:t>
            </a:r>
            <a:r>
              <a:rPr lang="en-MY" sz="12000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ive Demo 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2CFC6D0-557B-8E1E-77C8-EEB07CD2F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6753" y="3846919"/>
            <a:ext cx="1971508" cy="1971508"/>
          </a:xfrm>
          <a:prstGeom prst="rect">
            <a:avLst/>
          </a:prstGeom>
        </p:spPr>
      </p:pic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7FCF6047-A02F-53F3-0DC4-160BDB863CEF}"/>
              </a:ext>
            </a:extLst>
          </p:cNvPr>
          <p:cNvSpPr/>
          <p:nvPr/>
        </p:nvSpPr>
        <p:spPr>
          <a:xfrm>
            <a:off x="4103898" y="9568215"/>
            <a:ext cx="836386" cy="279023"/>
          </a:xfrm>
          <a:prstGeom prst="leftRightArrow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8664A8-8141-9A0E-A360-81D3D9C172D0}"/>
              </a:ext>
            </a:extLst>
          </p:cNvPr>
          <p:cNvSpPr txBox="1"/>
          <p:nvPr/>
        </p:nvSpPr>
        <p:spPr>
          <a:xfrm>
            <a:off x="-5332646" y="5146187"/>
            <a:ext cx="1263315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5500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D</a:t>
            </a:r>
            <a:r>
              <a:rPr lang="en-DE" sz="5500" b="1" dirty="0">
                <a:solidFill>
                  <a:srgbClr val="5EBC97"/>
                </a:solidFill>
                <a:latin typeface="Century Gothic" panose="020B0502020202020204" pitchFamily="34" charset="0"/>
              </a:rPr>
              <a:t>eep </a:t>
            </a:r>
          </a:p>
          <a:p>
            <a:r>
              <a:rPr lang="en-DE" sz="5500" dirty="0">
                <a:solidFill>
                  <a:srgbClr val="5EBC97"/>
                </a:solidFill>
                <a:latin typeface="Century Gothic" panose="020B0502020202020204" pitchFamily="34" charset="0"/>
              </a:rPr>
              <a:t> Learning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9A7CC665-97C1-B8AF-7BCE-F9EE43E3A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13" y="10610504"/>
            <a:ext cx="881916" cy="881916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DAC65BA-6D1D-BB77-ACE2-6E818F5B9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74" y="16696284"/>
            <a:ext cx="881915" cy="881915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D6704EB5-CDE7-0B4F-9450-46A366848E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01" y="16696283"/>
            <a:ext cx="881915" cy="881915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80A68A24-7CA6-2A59-A7BF-67CE4C2415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55" y="8744347"/>
            <a:ext cx="754086" cy="754086"/>
          </a:xfrm>
          <a:prstGeom prst="rect">
            <a:avLst/>
          </a:prstGeom>
        </p:spPr>
      </p:pic>
      <p:pic>
        <p:nvPicPr>
          <p:cNvPr id="29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20C3D1B7-12B4-6FC1-72E1-84D5D2045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83" y="8407652"/>
            <a:ext cx="998725" cy="998725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98B2361-0684-E402-0501-828AECBF1B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28" y="10333210"/>
            <a:ext cx="881915" cy="881915"/>
          </a:xfrm>
          <a:prstGeom prst="rect">
            <a:avLst/>
          </a:prstGeom>
        </p:spPr>
      </p:pic>
      <p:pic>
        <p:nvPicPr>
          <p:cNvPr id="31" name="Picture 30" descr="Logo, icon&#10;&#10;Description automatically generated">
            <a:extLst>
              <a:ext uri="{FF2B5EF4-FFF2-40B4-BE49-F238E27FC236}">
                <a16:creationId xmlns:a16="http://schemas.microsoft.com/office/drawing/2014/main" id="{91CDED0A-F523-A865-3724-3CC8C119A5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66" y="10360694"/>
            <a:ext cx="881915" cy="881915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B6D66F6D-C8F9-B387-35F6-9A1F200D1B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25" y="8668607"/>
            <a:ext cx="882557" cy="88255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FE608DEC-7F2F-8795-AACF-943BC48F21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13" y="8659290"/>
            <a:ext cx="882558" cy="882558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E6EEA705-EA4C-6836-1F45-DA26872607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081" y="10352557"/>
            <a:ext cx="881915" cy="881915"/>
          </a:xfrm>
          <a:prstGeom prst="rect">
            <a:avLst/>
          </a:prstGeom>
        </p:spPr>
      </p:pic>
      <p:pic>
        <p:nvPicPr>
          <p:cNvPr id="35" name="Picture 34" descr="Logo, icon&#10;&#10;Description automatically generated">
            <a:extLst>
              <a:ext uri="{FF2B5EF4-FFF2-40B4-BE49-F238E27FC236}">
                <a16:creationId xmlns:a16="http://schemas.microsoft.com/office/drawing/2014/main" id="{0455DEC4-7C6B-6EA9-3C2C-66D8F51A4C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19" y="10380041"/>
            <a:ext cx="881915" cy="881915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E152F4D5-18BF-F344-16D1-49666B206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678" y="8687954"/>
            <a:ext cx="882557" cy="882557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EFA4CC03-D8D0-02A1-5FF9-4A0BA70161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66" y="8678637"/>
            <a:ext cx="882558" cy="882558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CB59465E-6EAA-F07B-8B67-0F36AB436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32" y="16506183"/>
            <a:ext cx="881916" cy="881916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93BDD70-0A7C-9C4F-F194-FE76D7DC3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69" y="16527491"/>
            <a:ext cx="881915" cy="881915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E0E8F0C2-C5CD-B78D-6979-999FF75A2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31" y="16494836"/>
            <a:ext cx="881915" cy="881915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F9E91F8E-6660-96DF-BC97-4D5B8D507B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979" y="16527490"/>
            <a:ext cx="881916" cy="881916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E0AC6AEF-E602-CA75-4471-5224D7B530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45" y="16506183"/>
            <a:ext cx="881915" cy="881915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67052A65-598B-B916-D77E-A6E87E5E24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386" y="16512531"/>
            <a:ext cx="881915" cy="881915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28702622-3E42-2262-E2F4-4739FDFBDD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85" y="-3191241"/>
            <a:ext cx="953839" cy="953839"/>
          </a:xfrm>
          <a:prstGeom prst="rect">
            <a:avLst/>
          </a:prstGeom>
        </p:spPr>
      </p:pic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989E918B-7806-D7FA-40BC-C974163CDB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59" y="-1529586"/>
            <a:ext cx="870090" cy="870090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09B37D73-287F-6DE4-89A9-F3B6B5F7B5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20" y="-1534042"/>
            <a:ext cx="881915" cy="881915"/>
          </a:xfrm>
          <a:prstGeom prst="rect">
            <a:avLst/>
          </a:prstGeom>
        </p:spPr>
      </p:pic>
      <p:pic>
        <p:nvPicPr>
          <p:cNvPr id="48" name="Picture 47" descr="Logo, icon&#10;&#10;Description automatically generated">
            <a:extLst>
              <a:ext uri="{FF2B5EF4-FFF2-40B4-BE49-F238E27FC236}">
                <a16:creationId xmlns:a16="http://schemas.microsoft.com/office/drawing/2014/main" id="{2DDC35EB-9780-13C1-0948-C6DA039BFF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58" y="-1506558"/>
            <a:ext cx="881915" cy="881915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768B21DC-8B2D-964F-DB89-B78C4DF36C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85" y="-3079641"/>
            <a:ext cx="882557" cy="882557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560911A0-163A-A7B0-6646-7A14FC1678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73" y="-3088958"/>
            <a:ext cx="882558" cy="882558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DA7C092A-3DB8-61F7-F706-3D9145AC3B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6031" y="-6871862"/>
            <a:ext cx="998725" cy="998725"/>
          </a:xfrm>
          <a:prstGeom prst="rect">
            <a:avLst/>
          </a:prstGeom>
        </p:spPr>
      </p:pic>
      <p:pic>
        <p:nvPicPr>
          <p:cNvPr id="52" name="Picture 51" descr="Logo, company name&#10;&#10;Description automatically generated">
            <a:extLst>
              <a:ext uri="{FF2B5EF4-FFF2-40B4-BE49-F238E27FC236}">
                <a16:creationId xmlns:a16="http://schemas.microsoft.com/office/drawing/2014/main" id="{5BD0CDB0-D3FB-242A-9D53-165E3F6DEF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31483" y="-6898178"/>
            <a:ext cx="1025041" cy="1025041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B2961964-7BB8-FC55-623F-BFF68E2A38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31" y="-3187852"/>
            <a:ext cx="953839" cy="953839"/>
          </a:xfrm>
          <a:prstGeom prst="rect">
            <a:avLst/>
          </a:prstGeom>
        </p:spPr>
      </p:pic>
      <p:pic>
        <p:nvPicPr>
          <p:cNvPr id="54" name="Picture 53" descr="Chart&#10;&#10;Description automatically generated">
            <a:extLst>
              <a:ext uri="{FF2B5EF4-FFF2-40B4-BE49-F238E27FC236}">
                <a16:creationId xmlns:a16="http://schemas.microsoft.com/office/drawing/2014/main" id="{45D949ED-C45A-4C57-55E2-1B5C2B1612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978" y="-1529586"/>
            <a:ext cx="870090" cy="8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9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7587821-7154-2F35-8472-9BD2280B6430}"/>
              </a:ext>
            </a:extLst>
          </p:cNvPr>
          <p:cNvSpPr/>
          <p:nvPr/>
        </p:nvSpPr>
        <p:spPr>
          <a:xfrm>
            <a:off x="-974132" y="0"/>
            <a:ext cx="13006974" cy="6777348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5717A-CC32-56FF-16A3-D72E690F2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0554">
            <a:off x="-718949" y="2690073"/>
            <a:ext cx="3236211" cy="6357866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CAB91338-BD0D-2C46-FA82-C2C061872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545" y="4178308"/>
            <a:ext cx="1971508" cy="19715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8AAF3C9-7C51-4C56-3FBA-5432C76E3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97467" y="3745255"/>
            <a:ext cx="3628364" cy="1458460"/>
          </a:xfrm>
          <a:prstGeom prst="rect">
            <a:avLst/>
          </a:prstGeom>
        </p:spPr>
      </p:pic>
      <p:pic>
        <p:nvPicPr>
          <p:cNvPr id="36" name="Picture 3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F077435-CF9D-2397-8806-F321F7D7A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80111">
            <a:off x="-3279572" y="5741077"/>
            <a:ext cx="368300" cy="36830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DC48ED4D-DA41-BE0D-C5E7-1B7B8EF2D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80111">
            <a:off x="-4436246" y="5508968"/>
            <a:ext cx="832518" cy="83251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AC0306D4-C675-7F66-8D1B-20C794CA6541}"/>
              </a:ext>
            </a:extLst>
          </p:cNvPr>
          <p:cNvSpPr/>
          <p:nvPr/>
        </p:nvSpPr>
        <p:spPr>
          <a:xfrm>
            <a:off x="-11291072" y="-593963"/>
            <a:ext cx="8557488" cy="8413263"/>
          </a:xfrm>
          <a:prstGeom prst="ellipse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1BB2CC-E610-B164-C687-0F6AA9D463C3}"/>
              </a:ext>
            </a:extLst>
          </p:cNvPr>
          <p:cNvSpPr txBox="1"/>
          <p:nvPr/>
        </p:nvSpPr>
        <p:spPr>
          <a:xfrm>
            <a:off x="-8172086" y="2760289"/>
            <a:ext cx="4152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i="1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Download now!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12E7AF-2287-DFF6-7DAB-27621449C869}"/>
              </a:ext>
            </a:extLst>
          </p:cNvPr>
          <p:cNvSpPr txBox="1"/>
          <p:nvPr/>
        </p:nvSpPr>
        <p:spPr>
          <a:xfrm>
            <a:off x="-13091427" y="1074053"/>
            <a:ext cx="9187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0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Sentimizer</a:t>
            </a:r>
            <a:r>
              <a:rPr lang="en-MY" sz="12000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41D9C8-EA5F-388C-BED0-4FD66ACD66EB}"/>
              </a:ext>
            </a:extLst>
          </p:cNvPr>
          <p:cNvSpPr txBox="1"/>
          <p:nvPr/>
        </p:nvSpPr>
        <p:spPr>
          <a:xfrm>
            <a:off x="4321532" y="3498637"/>
            <a:ext cx="28584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i="1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Starts now!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041706-FD11-19D1-8D4E-C836F88EFB08}"/>
              </a:ext>
            </a:extLst>
          </p:cNvPr>
          <p:cNvSpPr txBox="1"/>
          <p:nvPr/>
        </p:nvSpPr>
        <p:spPr>
          <a:xfrm>
            <a:off x="1800015" y="1710196"/>
            <a:ext cx="9187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0" u="sng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L</a:t>
            </a:r>
            <a:r>
              <a:rPr lang="en-MY" sz="12000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ive Demo </a:t>
            </a:r>
          </a:p>
        </p:txBody>
      </p:sp>
      <p:grpSp>
        <p:nvGrpSpPr>
          <p:cNvPr id="41" name="Group 10">
            <a:extLst>
              <a:ext uri="{FF2B5EF4-FFF2-40B4-BE49-F238E27FC236}">
                <a16:creationId xmlns:a16="http://schemas.microsoft.com/office/drawing/2014/main" id="{DDFBFBCB-FD0E-D9A0-F68C-882B67E1CFD8}"/>
              </a:ext>
            </a:extLst>
          </p:cNvPr>
          <p:cNvGrpSpPr/>
          <p:nvPr/>
        </p:nvGrpSpPr>
        <p:grpSpPr>
          <a:xfrm>
            <a:off x="-8294144" y="368337"/>
            <a:ext cx="3433714" cy="6409011"/>
            <a:chOff x="6670120" y="2859314"/>
            <a:chExt cx="2590800" cy="3693886"/>
          </a:xfrm>
        </p:grpSpPr>
        <p:sp>
          <p:nvSpPr>
            <p:cNvPr id="42" name="Rectangle: Rounded Corners 2">
              <a:extLst>
                <a:ext uri="{FF2B5EF4-FFF2-40B4-BE49-F238E27FC236}">
                  <a16:creationId xmlns:a16="http://schemas.microsoft.com/office/drawing/2014/main" id="{3E060A38-E5FA-9218-AC1A-1A623C6091CC}"/>
                </a:ext>
              </a:extLst>
            </p:cNvPr>
            <p:cNvSpPr/>
            <p:nvPr/>
          </p:nvSpPr>
          <p:spPr>
            <a:xfrm>
              <a:off x="6670120" y="2859314"/>
              <a:ext cx="2590800" cy="3693886"/>
            </a:xfrm>
            <a:prstGeom prst="roundRect">
              <a:avLst>
                <a:gd name="adj" fmla="val 12092"/>
              </a:avLst>
            </a:prstGeom>
            <a:solidFill>
              <a:srgbClr val="ADCF9F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MY" sz="1800" dirty="0">
                <a:solidFill>
                  <a:srgbClr val="623820"/>
                </a:solidFill>
              </a:endParaRPr>
            </a:p>
            <a:p>
              <a:pPr lvl="1"/>
              <a:endParaRPr lang="en-MY" dirty="0">
                <a:solidFill>
                  <a:srgbClr val="623820"/>
                </a:solidFill>
              </a:endParaRPr>
            </a:p>
            <a:p>
              <a:pPr lvl="1"/>
              <a:endParaRPr lang="en-MY" dirty="0">
                <a:solidFill>
                  <a:srgbClr val="623820"/>
                </a:solidFill>
              </a:endParaRPr>
            </a:p>
            <a:p>
              <a:pPr algn="ctr"/>
              <a:endParaRPr lang="en-MY" dirty="0"/>
            </a:p>
          </p:txBody>
        </p:sp>
        <p:sp>
          <p:nvSpPr>
            <p:cNvPr id="43" name="TextBox 6">
              <a:extLst>
                <a:ext uri="{FF2B5EF4-FFF2-40B4-BE49-F238E27FC236}">
                  <a16:creationId xmlns:a16="http://schemas.microsoft.com/office/drawing/2014/main" id="{247C7A77-3EB7-0E26-4C84-81F914FBB138}"/>
                </a:ext>
              </a:extLst>
            </p:cNvPr>
            <p:cNvSpPr txBox="1"/>
            <p:nvPr/>
          </p:nvSpPr>
          <p:spPr>
            <a:xfrm>
              <a:off x="6793564" y="2984245"/>
              <a:ext cx="2343911" cy="363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500" u="sng" dirty="0" err="1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S</a:t>
              </a:r>
              <a:r>
                <a:rPr lang="en-MY" sz="3500" dirty="0" err="1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entimizer</a:t>
              </a:r>
              <a:endParaRPr lang="en-MY" sz="3500" dirty="0">
                <a:solidFill>
                  <a:srgbClr val="5EBC97"/>
                </a:solidFill>
                <a:latin typeface="Century Gothic" panose="020B0502020202020204" pitchFamily="34" charset="0"/>
                <a:cs typeface="Adobe Arabic" panose="02040503050201020203" pitchFamily="18" charset="-7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2E729A-82F9-6195-12A1-415F98835B0B}"/>
              </a:ext>
            </a:extLst>
          </p:cNvPr>
          <p:cNvGrpSpPr/>
          <p:nvPr/>
        </p:nvGrpSpPr>
        <p:grpSpPr>
          <a:xfrm>
            <a:off x="15380630" y="294130"/>
            <a:ext cx="3479519" cy="6409011"/>
            <a:chOff x="8609831" y="1756229"/>
            <a:chExt cx="3479519" cy="4796971"/>
          </a:xfrm>
          <a:solidFill>
            <a:srgbClr val="CED89E"/>
          </a:solidFill>
        </p:grpSpPr>
        <p:sp>
          <p:nvSpPr>
            <p:cNvPr id="45" name="Rectangle: Rounded Corners 3">
              <a:extLst>
                <a:ext uri="{FF2B5EF4-FFF2-40B4-BE49-F238E27FC236}">
                  <a16:creationId xmlns:a16="http://schemas.microsoft.com/office/drawing/2014/main" id="{8B5A5213-B4F0-252D-2A11-947E26E80FAF}"/>
                </a:ext>
              </a:extLst>
            </p:cNvPr>
            <p:cNvSpPr/>
            <p:nvPr/>
          </p:nvSpPr>
          <p:spPr>
            <a:xfrm>
              <a:off x="8609831" y="1756229"/>
              <a:ext cx="3364455" cy="4796971"/>
            </a:xfrm>
            <a:prstGeom prst="roundRect">
              <a:avLst>
                <a:gd name="adj" fmla="val 120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6" name="TextBox 8">
              <a:extLst>
                <a:ext uri="{FF2B5EF4-FFF2-40B4-BE49-F238E27FC236}">
                  <a16:creationId xmlns:a16="http://schemas.microsoft.com/office/drawing/2014/main" id="{74D940C1-9D5F-A548-174F-22800D278648}"/>
                </a:ext>
              </a:extLst>
            </p:cNvPr>
            <p:cNvSpPr txBox="1"/>
            <p:nvPr/>
          </p:nvSpPr>
          <p:spPr>
            <a:xfrm>
              <a:off x="9028897" y="1930519"/>
              <a:ext cx="3060453" cy="47224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MY" sz="3500" dirty="0" err="1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Andere</a:t>
              </a:r>
              <a:r>
                <a:rPr lang="en-MY" sz="3500" dirty="0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 Apps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6DE5A4D-40E0-6582-D7D0-46C0E60FBB7C}"/>
              </a:ext>
            </a:extLst>
          </p:cNvPr>
          <p:cNvSpPr txBox="1"/>
          <p:nvPr/>
        </p:nvSpPr>
        <p:spPr>
          <a:xfrm rot="10488665">
            <a:off x="-7722224" y="1412428"/>
            <a:ext cx="2711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Einfaches</a:t>
            </a:r>
            <a:r>
              <a:rPr lang="en-GB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	</a:t>
            </a:r>
            <a:r>
              <a:rPr lang="en-GB" sz="2300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Eintragen</a:t>
            </a:r>
            <a:endParaRPr lang="en-DE" sz="2300" dirty="0">
              <a:solidFill>
                <a:srgbClr val="5EBC97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59236A-27A0-55FC-8DDE-152113639F0C}"/>
              </a:ext>
            </a:extLst>
          </p:cNvPr>
          <p:cNvSpPr txBox="1"/>
          <p:nvPr/>
        </p:nvSpPr>
        <p:spPr>
          <a:xfrm rot="6880724">
            <a:off x="-8100044" y="2684180"/>
            <a:ext cx="26814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AI ersetzt das 	Denken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ED65B3-BE85-E2C2-DB16-F77AAED2843A}"/>
              </a:ext>
            </a:extLst>
          </p:cNvPr>
          <p:cNvSpPr txBox="1"/>
          <p:nvPr/>
        </p:nvSpPr>
        <p:spPr>
          <a:xfrm rot="12575352">
            <a:off x="15605220" y="1358592"/>
            <a:ext cx="297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Lästiges Tagebuch    	führen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81A43F-ECB7-9E43-8D56-BBD616CEB89C}"/>
              </a:ext>
            </a:extLst>
          </p:cNvPr>
          <p:cNvSpPr txBox="1"/>
          <p:nvPr/>
        </p:nvSpPr>
        <p:spPr>
          <a:xfrm rot="3893859">
            <a:off x="15574726" y="2521444"/>
            <a:ext cx="297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SELBSTSTÄNDIGES 	REFLEKTIEREN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1D8D7B-BB74-4183-C25C-FC107D82BC3C}"/>
              </a:ext>
            </a:extLst>
          </p:cNvPr>
          <p:cNvSpPr txBox="1"/>
          <p:nvPr/>
        </p:nvSpPr>
        <p:spPr>
          <a:xfrm rot="12938378">
            <a:off x="15480066" y="3585906"/>
            <a:ext cx="29762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NUR EIN THEME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928B29-6E87-56D9-86EC-0309A4B18524}"/>
              </a:ext>
            </a:extLst>
          </p:cNvPr>
          <p:cNvSpPr txBox="1"/>
          <p:nvPr/>
        </p:nvSpPr>
        <p:spPr>
          <a:xfrm rot="8996692">
            <a:off x="15910020" y="4433608"/>
            <a:ext cx="29762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Nerviges Scrollen 	durch die Einträge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473648-FACB-A21B-0CE4-147B935BF94A}"/>
              </a:ext>
            </a:extLst>
          </p:cNvPr>
          <p:cNvSpPr txBox="1"/>
          <p:nvPr/>
        </p:nvSpPr>
        <p:spPr>
          <a:xfrm rot="12738609">
            <a:off x="-7421505" y="4165691"/>
            <a:ext cx="26814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GUTE ÜBERSICHT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6F6B93-E8A7-7411-59BE-DE4464B99D18}"/>
              </a:ext>
            </a:extLst>
          </p:cNvPr>
          <p:cNvSpPr txBox="1"/>
          <p:nvPr/>
        </p:nvSpPr>
        <p:spPr>
          <a:xfrm rot="11149855">
            <a:off x="-8130538" y="5190504"/>
            <a:ext cx="31064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DARKKKK MODEEEE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00B27B-8497-97F0-D3A5-786F0102D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807" y="3498635"/>
            <a:ext cx="1083555" cy="1120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527D6D-21CF-265E-99FC-D90D1E5DE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74" y="3502901"/>
            <a:ext cx="1095988" cy="1132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A2DC28-27F7-9611-F35F-8054F6AA6B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8309" y="4267417"/>
            <a:ext cx="2377673" cy="23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0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44A2284-4F50-7D03-CC6D-DEDECA93B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809" y="3013045"/>
            <a:ext cx="581681" cy="6013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FBFB6E-F93A-BF9A-FDC6-80B68A1FA2D9}"/>
              </a:ext>
            </a:extLst>
          </p:cNvPr>
          <p:cNvSpPr/>
          <p:nvPr/>
        </p:nvSpPr>
        <p:spPr>
          <a:xfrm>
            <a:off x="0" y="-19093"/>
            <a:ext cx="12192000" cy="6877093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F4382F-5556-4D87-9DAD-DFD72329BD0D}"/>
              </a:ext>
            </a:extLst>
          </p:cNvPr>
          <p:cNvSpPr/>
          <p:nvPr/>
        </p:nvSpPr>
        <p:spPr>
          <a:xfrm>
            <a:off x="-2538789" y="-485700"/>
            <a:ext cx="8557488" cy="8413263"/>
          </a:xfrm>
          <a:prstGeom prst="ellipse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26296-7F8E-15CE-122D-08F9CB715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071" y="402423"/>
            <a:ext cx="3219158" cy="6324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53045-C50A-F351-409F-D6B62416A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21" y="3589815"/>
            <a:ext cx="3628364" cy="1458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8ABC-8B4B-2DD4-28EE-E5FE44BCA794}"/>
              </a:ext>
            </a:extLst>
          </p:cNvPr>
          <p:cNvSpPr txBox="1"/>
          <p:nvPr/>
        </p:nvSpPr>
        <p:spPr>
          <a:xfrm>
            <a:off x="-13085369" y="1149469"/>
            <a:ext cx="147495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600" dirty="0">
                <a:solidFill>
                  <a:srgbClr val="BB9E7F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Henry Pham</a:t>
            </a:r>
          </a:p>
          <a:p>
            <a:r>
              <a:rPr lang="en-MY" sz="9600" dirty="0">
                <a:solidFill>
                  <a:srgbClr val="BB9E7F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  Samuel Ginsberg</a:t>
            </a:r>
          </a:p>
          <a:p>
            <a:r>
              <a:rPr lang="en-MY" sz="9600" dirty="0">
                <a:solidFill>
                  <a:srgbClr val="BB9E7F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	 Justin Hohenstein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7E3547-A1B1-A286-E588-928AC5D3F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494" y="2995903"/>
            <a:ext cx="648312" cy="66971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7B3EF22-AD24-06F9-ED00-4AE890F3B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267" y="7718767"/>
            <a:ext cx="1971508" cy="1971508"/>
          </a:xfrm>
          <a:prstGeom prst="rect">
            <a:avLst/>
          </a:prstGeom>
        </p:spPr>
      </p:pic>
      <p:pic>
        <p:nvPicPr>
          <p:cNvPr id="15" name="Picture 1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22CFE31-72A6-FE16-2548-F940BF450E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806" y="5447885"/>
            <a:ext cx="368300" cy="3683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10889CC-90B6-2429-6F05-EEA129E2D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32" y="5215776"/>
            <a:ext cx="832518" cy="832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6739E8-051D-4604-9DBC-736BD941CCC2}"/>
              </a:ext>
            </a:extLst>
          </p:cNvPr>
          <p:cNvSpPr txBox="1"/>
          <p:nvPr/>
        </p:nvSpPr>
        <p:spPr>
          <a:xfrm>
            <a:off x="3328364" y="3013045"/>
            <a:ext cx="4152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4000" i="1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Download now!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11DA9C-57DF-FE71-CF2A-02329E0DBB4E}"/>
              </a:ext>
            </a:extLst>
          </p:cNvPr>
          <p:cNvSpPr txBox="1"/>
          <p:nvPr/>
        </p:nvSpPr>
        <p:spPr>
          <a:xfrm>
            <a:off x="1425134" y="1225965"/>
            <a:ext cx="9187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0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Sentimizer</a:t>
            </a:r>
            <a:r>
              <a:rPr lang="en-MY" sz="12000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58D240-F2DA-C307-0D56-1DE59738D1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4" y="3888219"/>
            <a:ext cx="2377673" cy="23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4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C146CA-0E89-7F1F-B0D2-AB4FF893A361}"/>
              </a:ext>
            </a:extLst>
          </p:cNvPr>
          <p:cNvSpPr/>
          <p:nvPr/>
        </p:nvSpPr>
        <p:spPr>
          <a:xfrm>
            <a:off x="1" y="-263446"/>
            <a:ext cx="11136086" cy="7115066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F4382F-5556-4D87-9DAD-DFD72329BD0D}"/>
              </a:ext>
            </a:extLst>
          </p:cNvPr>
          <p:cNvSpPr/>
          <p:nvPr/>
        </p:nvSpPr>
        <p:spPr>
          <a:xfrm>
            <a:off x="6684063" y="-481885"/>
            <a:ext cx="7955855" cy="7821770"/>
          </a:xfrm>
          <a:prstGeom prst="ellipse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3E1CC-4FC2-42E1-928E-A9A75C616195}"/>
              </a:ext>
            </a:extLst>
          </p:cNvPr>
          <p:cNvSpPr txBox="1"/>
          <p:nvPr/>
        </p:nvSpPr>
        <p:spPr>
          <a:xfrm>
            <a:off x="466418" y="1031930"/>
            <a:ext cx="147495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9600" dirty="0">
                <a:solidFill>
                  <a:srgbClr val="BB9E7F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Henry Pham</a:t>
            </a:r>
          </a:p>
          <a:p>
            <a:r>
              <a:rPr lang="en-MY" sz="9600" dirty="0">
                <a:solidFill>
                  <a:srgbClr val="BB9E7F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  Samuel Ginsberg</a:t>
            </a:r>
          </a:p>
          <a:p>
            <a:r>
              <a:rPr lang="en-MY" sz="9600" dirty="0">
                <a:solidFill>
                  <a:srgbClr val="BB9E7F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	 Justin Hohenstein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123C2-DF0A-9807-2B99-0972F038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833958" y="-1761741"/>
            <a:ext cx="5025516" cy="2020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76AC0-C085-B981-A6D5-722F14943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353732" y="266818"/>
            <a:ext cx="3219158" cy="6324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D2714-043E-B67B-DFEB-08C30C522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627" y="406238"/>
            <a:ext cx="2377673" cy="23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6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E467CB39-E135-4433-8423-264AC61A8555}"/>
              </a:ext>
            </a:extLst>
          </p:cNvPr>
          <p:cNvSpPr/>
          <p:nvPr/>
        </p:nvSpPr>
        <p:spPr>
          <a:xfrm>
            <a:off x="-3209077" y="-8311804"/>
            <a:ext cx="20585616" cy="20079861"/>
          </a:xfrm>
          <a:prstGeom prst="ellipse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59D34-82B2-AEAC-34D4-23E296CC1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4" y="596228"/>
            <a:ext cx="2985625" cy="586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2D31C-EFE2-4BE6-1619-C9C8793A53FC}"/>
              </a:ext>
            </a:extLst>
          </p:cNvPr>
          <p:cNvSpPr txBox="1"/>
          <p:nvPr/>
        </p:nvSpPr>
        <p:spPr>
          <a:xfrm>
            <a:off x="1530008" y="1878549"/>
            <a:ext cx="869661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800" u="sng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S</a:t>
            </a:r>
            <a:r>
              <a:rPr lang="en-MY" sz="13800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entimizer</a:t>
            </a:r>
            <a:endParaRPr lang="en-MY" sz="13800" dirty="0">
              <a:solidFill>
                <a:srgbClr val="B69F83"/>
              </a:solidFill>
              <a:latin typeface="Century Gothic" panose="020B0502020202020204" pitchFamily="34" charset="0"/>
              <a:cs typeface="Adobe Arabic" panose="02040503050201020203" pitchFamily="18" charset="-78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213723F-EC6C-5921-AFE6-8631A4C118CB}"/>
              </a:ext>
            </a:extLst>
          </p:cNvPr>
          <p:cNvSpPr txBox="1"/>
          <p:nvPr/>
        </p:nvSpPr>
        <p:spPr>
          <a:xfrm>
            <a:off x="2992182" y="3264020"/>
            <a:ext cx="6585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i="1" dirty="0">
                <a:solidFill>
                  <a:srgbClr val="FFDCAE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Optimize your life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DA31C-A922-6089-ED44-131DCACE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460">
            <a:off x="10103703" y="3449121"/>
            <a:ext cx="1542995" cy="1593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A58F1-344B-09BC-8CC7-1FDD382A5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8458">
            <a:off x="16571489" y="3809160"/>
            <a:ext cx="1083555" cy="1120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869629-F0BB-F4E2-CCAF-739770D304C5}"/>
              </a:ext>
            </a:extLst>
          </p:cNvPr>
          <p:cNvSpPr txBox="1"/>
          <p:nvPr/>
        </p:nvSpPr>
        <p:spPr>
          <a:xfrm>
            <a:off x="18838713" y="2238465"/>
            <a:ext cx="13045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0" u="sng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K</a:t>
            </a:r>
            <a:r>
              <a:rPr lang="en-MY" sz="10000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ennen</a:t>
            </a:r>
            <a:r>
              <a:rPr lang="en-MY" sz="10000" dirty="0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 Sie das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EB25899-2BD9-DF3F-E43C-7850AA083BD8}"/>
              </a:ext>
            </a:extLst>
          </p:cNvPr>
          <p:cNvSpPr txBox="1"/>
          <p:nvPr/>
        </p:nvSpPr>
        <p:spPr>
          <a:xfrm>
            <a:off x="27549813" y="3057737"/>
            <a:ext cx="1409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i="1" dirty="0">
                <a:solidFill>
                  <a:srgbClr val="FFDCAE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29507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60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518F56-D4B5-241C-3B86-6E268CBEA9B7}"/>
              </a:ext>
            </a:extLst>
          </p:cNvPr>
          <p:cNvSpPr/>
          <p:nvPr/>
        </p:nvSpPr>
        <p:spPr>
          <a:xfrm>
            <a:off x="2614361" y="-27248"/>
            <a:ext cx="12157301" cy="6885248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67CB39-E135-4433-8423-264AC61A8555}"/>
              </a:ext>
            </a:extLst>
          </p:cNvPr>
          <p:cNvSpPr/>
          <p:nvPr/>
        </p:nvSpPr>
        <p:spPr>
          <a:xfrm>
            <a:off x="-2384702" y="-520587"/>
            <a:ext cx="8098132" cy="7899174"/>
          </a:xfrm>
          <a:prstGeom prst="ellipse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5EBC9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3A6D3-F7B2-A49C-8278-4BC99F31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577" y="602927"/>
            <a:ext cx="2611593" cy="5652145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5D4B3F-F69E-9B23-80B3-F3EE3FEB30BE}"/>
              </a:ext>
            </a:extLst>
          </p:cNvPr>
          <p:cNvSpPr txBox="1"/>
          <p:nvPr/>
        </p:nvSpPr>
        <p:spPr>
          <a:xfrm>
            <a:off x="9093200" y="679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/>
          </a:p>
        </p:txBody>
      </p:sp>
      <p:sp>
        <p:nvSpPr>
          <p:cNvPr id="22" name="Rectangle: Rounded Corners 1">
            <a:extLst>
              <a:ext uri="{FF2B5EF4-FFF2-40B4-BE49-F238E27FC236}">
                <a16:creationId xmlns:a16="http://schemas.microsoft.com/office/drawing/2014/main" id="{FFD99693-A07F-17E4-0ABB-84EDAE4CF9CF}"/>
              </a:ext>
            </a:extLst>
          </p:cNvPr>
          <p:cNvSpPr/>
          <p:nvPr/>
        </p:nvSpPr>
        <p:spPr>
          <a:xfrm>
            <a:off x="-15109339" y="3563847"/>
            <a:ext cx="7226063" cy="2513458"/>
          </a:xfrm>
          <a:prstGeom prst="roundRect">
            <a:avLst>
              <a:gd name="adj" fmla="val 12092"/>
            </a:avLst>
          </a:prstGeom>
          <a:solidFill>
            <a:srgbClr val="ADC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tangle: Rounded Corners 1">
            <a:extLst>
              <a:ext uri="{FF2B5EF4-FFF2-40B4-BE49-F238E27FC236}">
                <a16:creationId xmlns:a16="http://schemas.microsoft.com/office/drawing/2014/main" id="{B17ECBF9-4AB4-85E8-60DA-433240C1C4F1}"/>
              </a:ext>
            </a:extLst>
          </p:cNvPr>
          <p:cNvSpPr/>
          <p:nvPr/>
        </p:nvSpPr>
        <p:spPr>
          <a:xfrm>
            <a:off x="-19455603" y="143567"/>
            <a:ext cx="4792846" cy="2844799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1B0D5-8FF0-D9DC-2C0F-B0226ABAD30F}"/>
              </a:ext>
            </a:extLst>
          </p:cNvPr>
          <p:cNvSpPr txBox="1"/>
          <p:nvPr/>
        </p:nvSpPr>
        <p:spPr>
          <a:xfrm>
            <a:off x="-26946477" y="-44971"/>
            <a:ext cx="57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b="1" dirty="0">
                <a:solidFill>
                  <a:srgbClr val="B69F83"/>
                </a:solidFill>
                <a:latin typeface="Century Gothic" panose="020B0502020202020204" pitchFamily="34" charset="0"/>
              </a:rPr>
              <a:t>Features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6C5E88-3FB5-138A-EF83-F0BD6FC19F29}"/>
              </a:ext>
            </a:extLst>
          </p:cNvPr>
          <p:cNvSpPr txBox="1"/>
          <p:nvPr/>
        </p:nvSpPr>
        <p:spPr>
          <a:xfrm>
            <a:off x="-24854219" y="659357"/>
            <a:ext cx="33727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500" dirty="0">
                <a:solidFill>
                  <a:srgbClr val="B69F83"/>
                </a:solidFill>
                <a:latin typeface="Century Gothic" panose="020B0502020202020204" pitchFamily="34" charset="0"/>
              </a:rPr>
              <a:t>Sentimizer.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7B81B7-1B94-6501-94C6-50C348C25839}"/>
              </a:ext>
            </a:extLst>
          </p:cNvPr>
          <p:cNvSpPr txBox="1"/>
          <p:nvPr/>
        </p:nvSpPr>
        <p:spPr>
          <a:xfrm>
            <a:off x="-22985595" y="1480954"/>
            <a:ext cx="39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B69F83"/>
                </a:solidFill>
              </a:rPr>
              <a:t>Your smart diary and mood tracker</a:t>
            </a:r>
          </a:p>
        </p:txBody>
      </p:sp>
      <p:sp>
        <p:nvSpPr>
          <p:cNvPr id="32" name="Rectangle: Rounded Corners 25">
            <a:extLst>
              <a:ext uri="{FF2B5EF4-FFF2-40B4-BE49-F238E27FC236}">
                <a16:creationId xmlns:a16="http://schemas.microsoft.com/office/drawing/2014/main" id="{64B534EA-F99E-832D-A898-444E54D7B801}"/>
              </a:ext>
            </a:extLst>
          </p:cNvPr>
          <p:cNvSpPr/>
          <p:nvPr/>
        </p:nvSpPr>
        <p:spPr>
          <a:xfrm>
            <a:off x="-25843499" y="2091877"/>
            <a:ext cx="1313030" cy="550700"/>
          </a:xfrm>
          <a:prstGeom prst="roundRect">
            <a:avLst>
              <a:gd name="adj" fmla="val 20779"/>
            </a:avLst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1999CB-B115-4AA5-E63F-AE6B4ED5DFE2}"/>
              </a:ext>
            </a:extLst>
          </p:cNvPr>
          <p:cNvSpPr txBox="1"/>
          <p:nvPr/>
        </p:nvSpPr>
        <p:spPr>
          <a:xfrm>
            <a:off x="-25662235" y="2221033"/>
            <a:ext cx="10020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00" dirty="0">
                <a:solidFill>
                  <a:schemeClr val="bg1"/>
                </a:solidFill>
              </a:rPr>
              <a:t>Take a tour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6964E3-1771-BA3F-1C90-3D26D6DA6C47}"/>
              </a:ext>
            </a:extLst>
          </p:cNvPr>
          <p:cNvSpPr txBox="1"/>
          <p:nvPr/>
        </p:nvSpPr>
        <p:spPr>
          <a:xfrm>
            <a:off x="-31205872" y="3541607"/>
            <a:ext cx="2538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000" u="sng" dirty="0">
                <a:solidFill>
                  <a:srgbClr val="B69F83"/>
                </a:solidFill>
                <a:latin typeface="Century Gothic" panose="020B0502020202020204" pitchFamily="34" charset="0"/>
              </a:rPr>
              <a:t>T</a:t>
            </a:r>
            <a:r>
              <a:rPr lang="en-MY" sz="3000" dirty="0">
                <a:solidFill>
                  <a:srgbClr val="B69F83"/>
                </a:solidFill>
                <a:latin typeface="Century Gothic" panose="020B0502020202020204" pitchFamily="34" charset="0"/>
              </a:rPr>
              <a:t>he Idea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79984E-49A7-912D-911B-CDED797A73C2}"/>
              </a:ext>
            </a:extLst>
          </p:cNvPr>
          <p:cNvSpPr txBox="1"/>
          <p:nvPr/>
        </p:nvSpPr>
        <p:spPr>
          <a:xfrm>
            <a:off x="-32282135" y="3316393"/>
            <a:ext cx="21097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00" dirty="0">
                <a:solidFill>
                  <a:srgbClr val="B69F83"/>
                </a:solidFill>
                <a:latin typeface="Century Gothic" panose="020B0502020202020204" pitchFamily="34" charset="0"/>
              </a:rPr>
              <a:t>Discover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C546A7-070A-4916-0105-3E832EA9F740}"/>
              </a:ext>
            </a:extLst>
          </p:cNvPr>
          <p:cNvSpPr txBox="1"/>
          <p:nvPr/>
        </p:nvSpPr>
        <p:spPr>
          <a:xfrm>
            <a:off x="-29786649" y="3923196"/>
            <a:ext cx="622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B69F83"/>
                </a:solidFill>
              </a:rPr>
              <a:t>Mischung aus Tagebuch und Life Optimizer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66AD58-4FAC-C108-CCAB-6FBD1136627B}"/>
              </a:ext>
            </a:extLst>
          </p:cNvPr>
          <p:cNvSpPr txBox="1"/>
          <p:nvPr/>
        </p:nvSpPr>
        <p:spPr>
          <a:xfrm>
            <a:off x="-29936670" y="5146692"/>
            <a:ext cx="6330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500" dirty="0">
                <a:solidFill>
                  <a:srgbClr val="B69F83"/>
                </a:solidFill>
                <a:latin typeface="Century Gothic" panose="020B0502020202020204" pitchFamily="34" charset="0"/>
              </a:rPr>
              <a:t>&gt; Stimmung und Produktivität steigern</a:t>
            </a:r>
          </a:p>
          <a:p>
            <a:endParaRPr lang="en-DE" sz="25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907898-5059-A36D-5B51-CE82DEF9DD4E}"/>
              </a:ext>
            </a:extLst>
          </p:cNvPr>
          <p:cNvSpPr txBox="1"/>
          <p:nvPr/>
        </p:nvSpPr>
        <p:spPr>
          <a:xfrm>
            <a:off x="-25490733" y="4323310"/>
            <a:ext cx="4645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B69F83"/>
                </a:solidFill>
              </a:rPr>
              <a:t>Stimmungsverlauf grafisch anzeigen</a:t>
            </a:r>
          </a:p>
          <a:p>
            <a:endParaRPr lang="en-DE" i="1" dirty="0">
              <a:solidFill>
                <a:srgbClr val="B69F83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1944CC-3B7D-EE81-C104-CA14BB9E1F94}"/>
              </a:ext>
            </a:extLst>
          </p:cNvPr>
          <p:cNvSpPr txBox="1"/>
          <p:nvPr/>
        </p:nvSpPr>
        <p:spPr>
          <a:xfrm>
            <a:off x="-20584519" y="4635916"/>
            <a:ext cx="48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B69F83"/>
                </a:solidFill>
              </a:rPr>
              <a:t>Einfluss von Ereignissen auf Stimmung ermitteln</a:t>
            </a:r>
          </a:p>
          <a:p>
            <a:endParaRPr lang="en-DE" i="1" dirty="0">
              <a:solidFill>
                <a:srgbClr val="B69F83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4E07E9-E7C6-A9C1-C2C7-441FC9F1EB83}"/>
              </a:ext>
            </a:extLst>
          </p:cNvPr>
          <p:cNvSpPr txBox="1"/>
          <p:nvPr/>
        </p:nvSpPr>
        <p:spPr>
          <a:xfrm>
            <a:off x="-13612713" y="5150598"/>
            <a:ext cx="5652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i="1" dirty="0">
                <a:solidFill>
                  <a:srgbClr val="B69F83"/>
                </a:solidFill>
              </a:rPr>
              <a:t>Reihenfolge von Aktivitäten vorhersagen und optimieren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ACC5B75-4E85-1708-0169-F55215A3F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460">
            <a:off x="-19271713" y="1942860"/>
            <a:ext cx="1542995" cy="15939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A87BB36-D694-6AAC-4B9F-AFE705AA4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20" y="406988"/>
            <a:ext cx="2985625" cy="586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F39492-FECB-4D18-8C0D-F1C771F16266}"/>
              </a:ext>
            </a:extLst>
          </p:cNvPr>
          <p:cNvSpPr txBox="1"/>
          <p:nvPr/>
        </p:nvSpPr>
        <p:spPr>
          <a:xfrm>
            <a:off x="1530009" y="1534582"/>
            <a:ext cx="869661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800" u="sng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S</a:t>
            </a:r>
            <a:r>
              <a:rPr lang="en-MY" sz="13800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entimizer</a:t>
            </a:r>
            <a:endParaRPr lang="en-MY" sz="13800" dirty="0">
              <a:solidFill>
                <a:srgbClr val="B69F83"/>
              </a:solidFill>
              <a:latin typeface="Century Gothic" panose="020B0502020202020204" pitchFamily="34" charset="0"/>
              <a:cs typeface="Adobe Arabic" panose="02040503050201020203" pitchFamily="18" charset="-78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9A34731-211A-4D7D-99F4-D673D973F8CF}"/>
              </a:ext>
            </a:extLst>
          </p:cNvPr>
          <p:cNvSpPr txBox="1"/>
          <p:nvPr/>
        </p:nvSpPr>
        <p:spPr>
          <a:xfrm>
            <a:off x="2992182" y="3264020"/>
            <a:ext cx="6585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i="1" dirty="0">
                <a:solidFill>
                  <a:srgbClr val="BB9E7F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Optimize your life</a:t>
            </a:r>
          </a:p>
        </p:txBody>
      </p:sp>
    </p:spTree>
    <p:extLst>
      <p:ext uri="{BB962C8B-B14F-4D97-AF65-F5344CB8AC3E}">
        <p14:creationId xmlns:p14="http://schemas.microsoft.com/office/powerpoint/2010/main" val="311302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9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6E6B1B-AC2C-5124-A936-555D812B8729}"/>
              </a:ext>
            </a:extLst>
          </p:cNvPr>
          <p:cNvSpPr/>
          <p:nvPr/>
        </p:nvSpPr>
        <p:spPr>
          <a:xfrm>
            <a:off x="-12812" y="-27248"/>
            <a:ext cx="12157301" cy="6885248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67CB39-E135-4433-8423-264AC61A8555}"/>
              </a:ext>
            </a:extLst>
          </p:cNvPr>
          <p:cNvSpPr/>
          <p:nvPr/>
        </p:nvSpPr>
        <p:spPr>
          <a:xfrm rot="1239324">
            <a:off x="8095423" y="-361634"/>
            <a:ext cx="8098132" cy="7899174"/>
          </a:xfrm>
          <a:prstGeom prst="ellipse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rgbClr val="5EBC97"/>
              </a:solidFill>
            </a:endParaRPr>
          </a:p>
        </p:txBody>
      </p:sp>
      <p:sp>
        <p:nvSpPr>
          <p:cNvPr id="32" name="Rectangle: Rounded Corners 1">
            <a:extLst>
              <a:ext uri="{FF2B5EF4-FFF2-40B4-BE49-F238E27FC236}">
                <a16:creationId xmlns:a16="http://schemas.microsoft.com/office/drawing/2014/main" id="{7C696F7C-5BA9-40D9-87C2-6D3154585DAF}"/>
              </a:ext>
            </a:extLst>
          </p:cNvPr>
          <p:cNvSpPr/>
          <p:nvPr/>
        </p:nvSpPr>
        <p:spPr>
          <a:xfrm>
            <a:off x="515350" y="3587953"/>
            <a:ext cx="7226063" cy="2513458"/>
          </a:xfrm>
          <a:prstGeom prst="roundRect">
            <a:avLst>
              <a:gd name="adj" fmla="val 12092"/>
            </a:avLst>
          </a:prstGeom>
          <a:solidFill>
            <a:srgbClr val="CED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27F44-A800-BDF5-9A6E-6898D5953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896" y="602927"/>
            <a:ext cx="2611593" cy="5652145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A91C4-254E-1091-A97E-5DB0100A38BF}"/>
              </a:ext>
            </a:extLst>
          </p:cNvPr>
          <p:cNvSpPr txBox="1"/>
          <p:nvPr/>
        </p:nvSpPr>
        <p:spPr>
          <a:xfrm>
            <a:off x="-9654077" y="1213008"/>
            <a:ext cx="869661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800" u="sng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S</a:t>
            </a:r>
            <a:r>
              <a:rPr lang="en-MY" sz="13800" dirty="0" err="1">
                <a:solidFill>
                  <a:srgbClr val="B69F83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entimizer</a:t>
            </a:r>
            <a:endParaRPr lang="en-MY" sz="13800" dirty="0">
              <a:solidFill>
                <a:srgbClr val="B69F83"/>
              </a:solidFill>
              <a:latin typeface="Century Gothic" panose="020B0502020202020204" pitchFamily="34" charset="0"/>
              <a:cs typeface="Adobe Arabic" panose="02040503050201020203" pitchFamily="18" charset="-78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F7F0569-9D8E-F299-18D6-A6ABD9A8F4B5}"/>
              </a:ext>
            </a:extLst>
          </p:cNvPr>
          <p:cNvSpPr txBox="1"/>
          <p:nvPr/>
        </p:nvSpPr>
        <p:spPr>
          <a:xfrm>
            <a:off x="-6956561" y="3080121"/>
            <a:ext cx="6585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000" i="1" dirty="0">
                <a:solidFill>
                  <a:srgbClr val="BB9E7F"/>
                </a:solidFill>
                <a:latin typeface="Century Gothic" panose="020B0502020202020204" pitchFamily="34" charset="0"/>
                <a:cs typeface="Adobe Arabic" panose="02040503050201020203" pitchFamily="18" charset="-78"/>
              </a:rPr>
              <a:t>Optimize your life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6E1DE3-D818-FE3B-5B11-C87FB646DD6B}"/>
              </a:ext>
            </a:extLst>
          </p:cNvPr>
          <p:cNvSpPr txBox="1"/>
          <p:nvPr/>
        </p:nvSpPr>
        <p:spPr>
          <a:xfrm>
            <a:off x="605083" y="3965801"/>
            <a:ext cx="2538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0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T</a:t>
            </a:r>
            <a:r>
              <a:rPr lang="en-MY" sz="3000" dirty="0">
                <a:solidFill>
                  <a:srgbClr val="5EBC97"/>
                </a:solidFill>
                <a:latin typeface="Century Gothic" panose="020B0502020202020204" pitchFamily="34" charset="0"/>
              </a:rPr>
              <a:t>he Idea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05B500-03D3-47E3-F78A-8D03DACC050E}"/>
              </a:ext>
            </a:extLst>
          </p:cNvPr>
          <p:cNvSpPr txBox="1"/>
          <p:nvPr/>
        </p:nvSpPr>
        <p:spPr>
          <a:xfrm>
            <a:off x="736376" y="3722120"/>
            <a:ext cx="21097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00" dirty="0">
                <a:solidFill>
                  <a:srgbClr val="5EBC97"/>
                </a:solidFill>
                <a:latin typeface="Century Gothic" panose="020B0502020202020204" pitchFamily="34" charset="0"/>
              </a:rPr>
              <a:t>Discover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E7BC45-5B5E-86AF-D39A-D64991C4F8DE}"/>
              </a:ext>
            </a:extLst>
          </p:cNvPr>
          <p:cNvSpPr txBox="1"/>
          <p:nvPr/>
        </p:nvSpPr>
        <p:spPr>
          <a:xfrm>
            <a:off x="2649432" y="4095784"/>
            <a:ext cx="622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</a:rPr>
              <a:t>Mischung aus Tagebuch und Life Optimizer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0A108E-0305-7E78-8BD8-20DFFF2069DE}"/>
              </a:ext>
            </a:extLst>
          </p:cNvPr>
          <p:cNvSpPr txBox="1"/>
          <p:nvPr/>
        </p:nvSpPr>
        <p:spPr>
          <a:xfrm>
            <a:off x="632042" y="5483318"/>
            <a:ext cx="63304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500" dirty="0">
                <a:solidFill>
                  <a:srgbClr val="5EBC97"/>
                </a:solidFill>
                <a:latin typeface="Century Gothic" panose="020B0502020202020204" pitchFamily="34" charset="0"/>
              </a:rPr>
              <a:t>&gt; Stimmung und Produktivität steigern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CFB2A8-5990-40C8-33B9-C139864C49C5}"/>
              </a:ext>
            </a:extLst>
          </p:cNvPr>
          <p:cNvSpPr txBox="1"/>
          <p:nvPr/>
        </p:nvSpPr>
        <p:spPr>
          <a:xfrm>
            <a:off x="1177435" y="4775296"/>
            <a:ext cx="4645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</a:rPr>
              <a:t>Stimmungsverlauf grafisch anzeigen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13F2D9-7799-23C7-AA4F-46041917014A}"/>
              </a:ext>
            </a:extLst>
          </p:cNvPr>
          <p:cNvSpPr txBox="1"/>
          <p:nvPr/>
        </p:nvSpPr>
        <p:spPr>
          <a:xfrm>
            <a:off x="647666" y="4462537"/>
            <a:ext cx="48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</a:rPr>
              <a:t>Einfluss von Ereignissen auf Stimmung ermitteln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BD64B5-6F9C-117F-3F72-4B2C1877A28A}"/>
              </a:ext>
            </a:extLst>
          </p:cNvPr>
          <p:cNvSpPr txBox="1"/>
          <p:nvPr/>
        </p:nvSpPr>
        <p:spPr>
          <a:xfrm>
            <a:off x="2096340" y="5106288"/>
            <a:ext cx="5652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</a:rPr>
              <a:t>Reihenfolge von Aktivitäten vorhersagen und optimieren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8884A6E-BDEC-5F0A-D86D-0693E21A2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28" y="554303"/>
            <a:ext cx="2985625" cy="586556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2AE3FF4-E7CB-6D5C-E106-7D3DCA3B8FC8}"/>
              </a:ext>
            </a:extLst>
          </p:cNvPr>
          <p:cNvSpPr txBox="1"/>
          <p:nvPr/>
        </p:nvSpPr>
        <p:spPr>
          <a:xfrm>
            <a:off x="-10824760" y="174701"/>
            <a:ext cx="47928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9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D</a:t>
            </a:r>
            <a:r>
              <a:rPr lang="en-DE" sz="6900" dirty="0">
                <a:solidFill>
                  <a:srgbClr val="5EBC97"/>
                </a:solidFill>
                <a:latin typeface="Century Gothic" panose="020B0502020202020204" pitchFamily="34" charset="0"/>
              </a:rPr>
              <a:t>as Team</a:t>
            </a:r>
          </a:p>
        </p:txBody>
      </p:sp>
      <p:pic>
        <p:nvPicPr>
          <p:cNvPr id="54" name="Picture 2" descr="Coding Memes - Home | Facebook">
            <a:extLst>
              <a:ext uri="{FF2B5EF4-FFF2-40B4-BE49-F238E27FC236}">
                <a16:creationId xmlns:a16="http://schemas.microsoft.com/office/drawing/2014/main" id="{6D0B46D3-66A0-5A8B-7134-A4836166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22115" y="5005043"/>
            <a:ext cx="2267250" cy="130213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Does Having an Anime Profile Picture Make You a Better Programmer? | some  guy's blog">
            <a:extLst>
              <a:ext uri="{FF2B5EF4-FFF2-40B4-BE49-F238E27FC236}">
                <a16:creationId xmlns:a16="http://schemas.microsoft.com/office/drawing/2014/main" id="{31AD9FB4-B3DD-3600-D2ED-9063552C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5366" y="2178470"/>
            <a:ext cx="2275067" cy="12797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Ballmer Peak Meaning | Pop Culture by Dictionary.com">
            <a:extLst>
              <a:ext uri="{FF2B5EF4-FFF2-40B4-BE49-F238E27FC236}">
                <a16:creationId xmlns:a16="http://schemas.microsoft.com/office/drawing/2014/main" id="{52BDEC09-B884-A222-22A7-C9E28333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91654" y="4368804"/>
            <a:ext cx="2172825" cy="14485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2164808-2A52-252F-8051-D06A8C3E8DAC}"/>
              </a:ext>
            </a:extLst>
          </p:cNvPr>
          <p:cNvSpPr txBox="1"/>
          <p:nvPr/>
        </p:nvSpPr>
        <p:spPr>
          <a:xfrm>
            <a:off x="-11826719" y="4554784"/>
            <a:ext cx="1950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16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EBC97"/>
                </a:solidFill>
                <a:latin typeface="Century Gothic" panose="020B0502020202020204" pitchFamily="34" charset="0"/>
              </a:rPr>
              <a:t>A</a:t>
            </a: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us Dachau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Hobbies: Klavier, Gitarre, Prokrastinieren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Python, ML, Swift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rgbClr val="5EBC97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10168D-6A4A-CA1C-1CED-A13625E42C15}"/>
              </a:ext>
            </a:extLst>
          </p:cNvPr>
          <p:cNvSpPr txBox="1"/>
          <p:nvPr/>
        </p:nvSpPr>
        <p:spPr>
          <a:xfrm>
            <a:off x="-9986134" y="3938469"/>
            <a:ext cx="223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B69F83"/>
                </a:solidFill>
                <a:latin typeface="Century Gothic" panose="020B0502020202020204" pitchFamily="34" charset="0"/>
              </a:rPr>
              <a:t>Henry Pham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5C43EA-EED5-D4D5-4A43-24BD2F765D87}"/>
              </a:ext>
            </a:extLst>
          </p:cNvPr>
          <p:cNvSpPr txBox="1"/>
          <p:nvPr/>
        </p:nvSpPr>
        <p:spPr>
          <a:xfrm>
            <a:off x="-17512794" y="5985945"/>
            <a:ext cx="21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B69F83"/>
                </a:solidFill>
                <a:latin typeface="Century Gothic" panose="020B0502020202020204" pitchFamily="34" charset="0"/>
              </a:rPr>
              <a:t>Justin Hohenstein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9312BE-3342-CC5B-FFD7-1B86D8BD3B28}"/>
              </a:ext>
            </a:extLst>
          </p:cNvPr>
          <p:cNvSpPr txBox="1"/>
          <p:nvPr/>
        </p:nvSpPr>
        <p:spPr>
          <a:xfrm>
            <a:off x="-15210064" y="2806515"/>
            <a:ext cx="20279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16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Aus Vaterstetten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Hobbies: Gitarre, Partymonster..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D7243F-BDD7-5898-ACD8-EBF5D4C16E67}"/>
              </a:ext>
            </a:extLst>
          </p:cNvPr>
          <p:cNvSpPr txBox="1"/>
          <p:nvPr/>
        </p:nvSpPr>
        <p:spPr>
          <a:xfrm>
            <a:off x="-24681030" y="6673334"/>
            <a:ext cx="22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B69F83"/>
                </a:solidFill>
                <a:latin typeface="Century Gothic" panose="020B0502020202020204" pitchFamily="34" charset="0"/>
              </a:rPr>
              <a:t>Samuel Ginsberg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D036A3-E78D-73EF-D4B7-43F01BA3D369}"/>
              </a:ext>
            </a:extLst>
          </p:cNvPr>
          <p:cNvSpPr txBox="1"/>
          <p:nvPr/>
        </p:nvSpPr>
        <p:spPr>
          <a:xfrm>
            <a:off x="-18263692" y="6733312"/>
            <a:ext cx="223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Python, ML, Swift, Web</a:t>
            </a:r>
          </a:p>
        </p:txBody>
      </p:sp>
      <p:sp>
        <p:nvSpPr>
          <p:cNvPr id="63" name="Rectangle: Rounded Corners 1">
            <a:extLst>
              <a:ext uri="{FF2B5EF4-FFF2-40B4-BE49-F238E27FC236}">
                <a16:creationId xmlns:a16="http://schemas.microsoft.com/office/drawing/2014/main" id="{B55C6288-64F7-58F0-2756-566FB2C6FE87}"/>
              </a:ext>
            </a:extLst>
          </p:cNvPr>
          <p:cNvSpPr/>
          <p:nvPr/>
        </p:nvSpPr>
        <p:spPr>
          <a:xfrm>
            <a:off x="-12646253" y="3109864"/>
            <a:ext cx="2462706" cy="4788231"/>
          </a:xfrm>
          <a:prstGeom prst="roundRect">
            <a:avLst>
              <a:gd name="adj" fmla="val 12092"/>
            </a:avLst>
          </a:prstGeom>
          <a:solidFill>
            <a:srgbClr val="CED89E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615A72-B1F0-B2E6-7AF9-2490630F2DCE}"/>
              </a:ext>
            </a:extLst>
          </p:cNvPr>
          <p:cNvSpPr txBox="1"/>
          <p:nvPr/>
        </p:nvSpPr>
        <p:spPr>
          <a:xfrm>
            <a:off x="-22987000" y="2954198"/>
            <a:ext cx="26358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 16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Aus</a:t>
            </a: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 </a:t>
            </a: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Vaterstetten</a:t>
            </a:r>
            <a:endParaRPr lang="en-MY" dirty="0">
              <a:solidFill>
                <a:srgbClr val="5EBC97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Hobbies: Klavier, </a:t>
            </a: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zuverlässig</a:t>
            </a: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Swift, </a:t>
            </a: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SwiftUI</a:t>
            </a: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, Frontend</a:t>
            </a:r>
          </a:p>
          <a:p>
            <a:endParaRPr lang="en-DE" dirty="0">
              <a:solidFill>
                <a:srgbClr val="5EBC97"/>
              </a:solidFill>
            </a:endParaRPr>
          </a:p>
        </p:txBody>
      </p:sp>
      <p:sp>
        <p:nvSpPr>
          <p:cNvPr id="28" name="Rectangle: Rounded Corners 1">
            <a:extLst>
              <a:ext uri="{FF2B5EF4-FFF2-40B4-BE49-F238E27FC236}">
                <a16:creationId xmlns:a16="http://schemas.microsoft.com/office/drawing/2014/main" id="{7D2D6883-276C-42E2-80CB-005A32CE4486}"/>
              </a:ext>
            </a:extLst>
          </p:cNvPr>
          <p:cNvSpPr/>
          <p:nvPr/>
        </p:nvSpPr>
        <p:spPr>
          <a:xfrm>
            <a:off x="647666" y="554303"/>
            <a:ext cx="4792846" cy="2844799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C1452E55-0B69-04F5-E4C4-E48B344A2B7A}"/>
              </a:ext>
            </a:extLst>
          </p:cNvPr>
          <p:cNvSpPr/>
          <p:nvPr/>
        </p:nvSpPr>
        <p:spPr>
          <a:xfrm>
            <a:off x="906754" y="2452443"/>
            <a:ext cx="1313030" cy="550700"/>
          </a:xfrm>
          <a:prstGeom prst="roundRect">
            <a:avLst>
              <a:gd name="adj" fmla="val 20779"/>
            </a:avLst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0B7CFC-0481-7A43-D935-0330BAFB3BC1}"/>
              </a:ext>
            </a:extLst>
          </p:cNvPr>
          <p:cNvSpPr txBox="1"/>
          <p:nvPr/>
        </p:nvSpPr>
        <p:spPr>
          <a:xfrm>
            <a:off x="849007" y="1838706"/>
            <a:ext cx="39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</a:rPr>
              <a:t>Your smart diary and mood tracker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E4155-4AE5-0730-538D-D516C9B168E4}"/>
              </a:ext>
            </a:extLst>
          </p:cNvPr>
          <p:cNvSpPr txBox="1"/>
          <p:nvPr/>
        </p:nvSpPr>
        <p:spPr>
          <a:xfrm>
            <a:off x="809469" y="1328863"/>
            <a:ext cx="33727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500" dirty="0">
                <a:solidFill>
                  <a:srgbClr val="5EBC97"/>
                </a:solidFill>
                <a:latin typeface="Century Gothic" panose="020B0502020202020204" pitchFamily="34" charset="0"/>
              </a:rPr>
              <a:t>Sentimizer.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FDF97-8D94-8620-AE8C-139B299D0466}"/>
              </a:ext>
            </a:extLst>
          </p:cNvPr>
          <p:cNvSpPr txBox="1"/>
          <p:nvPr/>
        </p:nvSpPr>
        <p:spPr>
          <a:xfrm>
            <a:off x="809468" y="653588"/>
            <a:ext cx="57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b="1" dirty="0">
                <a:solidFill>
                  <a:srgbClr val="5EBC97"/>
                </a:solidFill>
                <a:latin typeface="Century Gothic" panose="020B0502020202020204" pitchFamily="34" charset="0"/>
              </a:rPr>
              <a:t>Features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1F85239-5538-BAC5-EC0B-D5695FF9F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460">
            <a:off x="4349262" y="1865265"/>
            <a:ext cx="1542995" cy="15939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C1E987-90A4-3C42-0525-3F9DFBE71371}"/>
              </a:ext>
            </a:extLst>
          </p:cNvPr>
          <p:cNvSpPr txBox="1"/>
          <p:nvPr/>
        </p:nvSpPr>
        <p:spPr>
          <a:xfrm>
            <a:off x="1094281" y="2578984"/>
            <a:ext cx="10020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00" dirty="0">
                <a:solidFill>
                  <a:schemeClr val="bg1"/>
                </a:solidFill>
              </a:rPr>
              <a:t>Take a tour</a:t>
            </a:r>
          </a:p>
        </p:txBody>
      </p:sp>
    </p:spTree>
    <p:extLst>
      <p:ext uri="{BB962C8B-B14F-4D97-AF65-F5344CB8AC3E}">
        <p14:creationId xmlns:p14="http://schemas.microsoft.com/office/powerpoint/2010/main" val="230384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90C239-189A-CBCC-D3B6-4BDD1EABA45A}"/>
              </a:ext>
            </a:extLst>
          </p:cNvPr>
          <p:cNvSpPr/>
          <p:nvPr/>
        </p:nvSpPr>
        <p:spPr>
          <a:xfrm>
            <a:off x="-41023" y="-60415"/>
            <a:ext cx="12157301" cy="6885248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BE3DA-9C7F-04AA-9E12-67ADCA6D1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46" y="933384"/>
            <a:ext cx="3963783" cy="8578625"/>
          </a:xfrm>
          <a:prstGeom prst="roundRect">
            <a:avLst/>
          </a:prstGeom>
        </p:spPr>
      </p:pic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6D13780A-C41E-7A90-844B-A2A41861B402}"/>
              </a:ext>
            </a:extLst>
          </p:cNvPr>
          <p:cNvSpPr/>
          <p:nvPr/>
        </p:nvSpPr>
        <p:spPr>
          <a:xfrm>
            <a:off x="3129252" y="1759117"/>
            <a:ext cx="2462706" cy="4788231"/>
          </a:xfrm>
          <a:prstGeom prst="roundRect">
            <a:avLst>
              <a:gd name="adj" fmla="val 12092"/>
            </a:avLst>
          </a:prstGeom>
          <a:solidFill>
            <a:srgbClr val="CED89E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88931E5E-768C-F5EF-194F-0D2B4F2173D3}"/>
              </a:ext>
            </a:extLst>
          </p:cNvPr>
          <p:cNvSpPr/>
          <p:nvPr/>
        </p:nvSpPr>
        <p:spPr>
          <a:xfrm>
            <a:off x="6083540" y="3687197"/>
            <a:ext cx="2185198" cy="2860152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84E40E-1E79-79E1-67AE-B554D3585F44}"/>
              </a:ext>
            </a:extLst>
          </p:cNvPr>
          <p:cNvSpPr txBox="1"/>
          <p:nvPr/>
        </p:nvSpPr>
        <p:spPr>
          <a:xfrm>
            <a:off x="185194" y="423079"/>
            <a:ext cx="47928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9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D</a:t>
            </a:r>
            <a:r>
              <a:rPr lang="en-DE" sz="6900" dirty="0">
                <a:solidFill>
                  <a:srgbClr val="5EBC97"/>
                </a:solidFill>
                <a:latin typeface="Century Gothic" panose="020B0502020202020204" pitchFamily="34" charset="0"/>
              </a:rPr>
              <a:t>as Team</a:t>
            </a:r>
          </a:p>
        </p:txBody>
      </p:sp>
      <p:pic>
        <p:nvPicPr>
          <p:cNvPr id="3074" name="Picture 2" descr="Coding Memes - Home | Facebook">
            <a:extLst>
              <a:ext uri="{FF2B5EF4-FFF2-40B4-BE49-F238E27FC236}">
                <a16:creationId xmlns:a16="http://schemas.microsoft.com/office/drawing/2014/main" id="{A84A922E-A88F-13D6-9540-72108E71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8" y="4460894"/>
            <a:ext cx="2267250" cy="130213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es Having an Anime Profile Picture Make You a Better Programmer? | some  guy's blog">
            <a:extLst>
              <a:ext uri="{FF2B5EF4-FFF2-40B4-BE49-F238E27FC236}">
                <a16:creationId xmlns:a16="http://schemas.microsoft.com/office/drawing/2014/main" id="{C64F8B36-03DC-21ED-B579-0E18F0B6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72" y="1887921"/>
            <a:ext cx="2275067" cy="12797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llmer Peak Meaning | Pop Culture by Dictionary.com">
            <a:extLst>
              <a:ext uri="{FF2B5EF4-FFF2-40B4-BE49-F238E27FC236}">
                <a16:creationId xmlns:a16="http://schemas.microsoft.com/office/drawing/2014/main" id="{F77C880E-7143-7EB0-659E-6634704C0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92" y="3657074"/>
            <a:ext cx="2172825" cy="14485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3B528BD-29F3-CD27-C1D2-B30D71D51271}"/>
              </a:ext>
            </a:extLst>
          </p:cNvPr>
          <p:cNvSpPr txBox="1"/>
          <p:nvPr/>
        </p:nvSpPr>
        <p:spPr>
          <a:xfrm>
            <a:off x="6163472" y="3957519"/>
            <a:ext cx="20852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16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EBC97"/>
                </a:solidFill>
                <a:latin typeface="Century Gothic" panose="020B0502020202020204" pitchFamily="34" charset="0"/>
              </a:rPr>
              <a:t>A</a:t>
            </a: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us Dachau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Hobbies: Klavier, Gitarre, Prokrastinieren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Python, ML, Swift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rgbClr val="5EBC97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61DDD3-D11B-0E2C-762E-686D20A80704}"/>
              </a:ext>
            </a:extLst>
          </p:cNvPr>
          <p:cNvSpPr txBox="1"/>
          <p:nvPr/>
        </p:nvSpPr>
        <p:spPr>
          <a:xfrm>
            <a:off x="6362576" y="3244334"/>
            <a:ext cx="223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B69F83"/>
                </a:solidFill>
                <a:latin typeface="Century Gothic" panose="020B0502020202020204" pitchFamily="34" charset="0"/>
              </a:rPr>
              <a:t>Henry Pham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ABBAE2-BA79-432F-6E21-1B16BD2500A4}"/>
              </a:ext>
            </a:extLst>
          </p:cNvPr>
          <p:cNvSpPr txBox="1"/>
          <p:nvPr/>
        </p:nvSpPr>
        <p:spPr>
          <a:xfrm>
            <a:off x="3283051" y="5111963"/>
            <a:ext cx="21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B69F83"/>
                </a:solidFill>
                <a:latin typeface="Century Gothic" panose="020B0502020202020204" pitchFamily="34" charset="0"/>
              </a:rPr>
              <a:t>Justin Hohenstein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DFC404-851D-D55D-530B-B46F897C4F30}"/>
              </a:ext>
            </a:extLst>
          </p:cNvPr>
          <p:cNvSpPr txBox="1"/>
          <p:nvPr/>
        </p:nvSpPr>
        <p:spPr>
          <a:xfrm>
            <a:off x="3353197" y="1956238"/>
            <a:ext cx="20279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16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Aus Vaterstetten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Hobbies: Gitarre, Partymonster..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36D235-DFD9-FE23-F14D-6DF9CF79E983}"/>
              </a:ext>
            </a:extLst>
          </p:cNvPr>
          <p:cNvSpPr txBox="1"/>
          <p:nvPr/>
        </p:nvSpPr>
        <p:spPr>
          <a:xfrm>
            <a:off x="360070" y="5860668"/>
            <a:ext cx="22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B69F83"/>
                </a:solidFill>
                <a:latin typeface="Century Gothic" panose="020B0502020202020204" pitchFamily="34" charset="0"/>
              </a:rPr>
              <a:t>Samuel Ginsberg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4CE47B-DF3E-6AAD-2C17-23548C5B9DFF}"/>
              </a:ext>
            </a:extLst>
          </p:cNvPr>
          <p:cNvSpPr txBox="1"/>
          <p:nvPr/>
        </p:nvSpPr>
        <p:spPr>
          <a:xfrm>
            <a:off x="3353197" y="5471700"/>
            <a:ext cx="223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Python, ML, Swift, Web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D6DB11-B60A-65E3-E2D9-61C0E97EF837}"/>
              </a:ext>
            </a:extLst>
          </p:cNvPr>
          <p:cNvSpPr txBox="1"/>
          <p:nvPr/>
        </p:nvSpPr>
        <p:spPr>
          <a:xfrm>
            <a:off x="-17618996" y="4301538"/>
            <a:ext cx="25384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000" u="sng" dirty="0">
                <a:solidFill>
                  <a:srgbClr val="B69F83"/>
                </a:solidFill>
                <a:latin typeface="Century Gothic" panose="020B0502020202020204" pitchFamily="34" charset="0"/>
              </a:rPr>
              <a:t>T</a:t>
            </a:r>
            <a:r>
              <a:rPr lang="en-MY" sz="3000" dirty="0">
                <a:solidFill>
                  <a:srgbClr val="B69F83"/>
                </a:solidFill>
                <a:latin typeface="Century Gothic" panose="020B0502020202020204" pitchFamily="34" charset="0"/>
              </a:rPr>
              <a:t>he Idea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D66523-02C7-FFA3-BC66-F06C8A7D3130}"/>
              </a:ext>
            </a:extLst>
          </p:cNvPr>
          <p:cNvSpPr txBox="1"/>
          <p:nvPr/>
        </p:nvSpPr>
        <p:spPr>
          <a:xfrm>
            <a:off x="-18377587" y="4147700"/>
            <a:ext cx="21097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00" dirty="0">
                <a:solidFill>
                  <a:srgbClr val="B69F83"/>
                </a:solidFill>
                <a:latin typeface="Century Gothic" panose="020B0502020202020204" pitchFamily="34" charset="0"/>
              </a:rPr>
              <a:t>Discover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8A2B71-D066-C21A-50EF-23001B87B423}"/>
              </a:ext>
            </a:extLst>
          </p:cNvPr>
          <p:cNvSpPr txBox="1"/>
          <p:nvPr/>
        </p:nvSpPr>
        <p:spPr>
          <a:xfrm>
            <a:off x="-12481911" y="3932206"/>
            <a:ext cx="622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B69F83"/>
                </a:solidFill>
              </a:rPr>
              <a:t>Mischung aus Tagebuch und Life Optimizer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E28EEA-B5A4-E9EF-7517-B4265226EAE8}"/>
              </a:ext>
            </a:extLst>
          </p:cNvPr>
          <p:cNvSpPr txBox="1"/>
          <p:nvPr/>
        </p:nvSpPr>
        <p:spPr>
          <a:xfrm>
            <a:off x="-20324524" y="5563286"/>
            <a:ext cx="6330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500" dirty="0">
                <a:solidFill>
                  <a:srgbClr val="B69F83"/>
                </a:solidFill>
                <a:latin typeface="Century Gothic" panose="020B0502020202020204" pitchFamily="34" charset="0"/>
              </a:rPr>
              <a:t>&gt; Stimmung und Produktivität steigern</a:t>
            </a:r>
          </a:p>
          <a:p>
            <a:endParaRPr lang="en-DE" sz="25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25975F6C-C5A5-583E-9C08-7A5DEA6298DB}"/>
              </a:ext>
            </a:extLst>
          </p:cNvPr>
          <p:cNvSpPr txBox="1"/>
          <p:nvPr/>
        </p:nvSpPr>
        <p:spPr>
          <a:xfrm>
            <a:off x="-15080593" y="4255371"/>
            <a:ext cx="4645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B69F83"/>
                </a:solidFill>
              </a:rPr>
              <a:t>Stimmungsverlauf grafisch anzeigen</a:t>
            </a:r>
          </a:p>
          <a:p>
            <a:endParaRPr lang="en-DE" i="1" dirty="0">
              <a:solidFill>
                <a:srgbClr val="B69F83"/>
              </a:solidFill>
            </a:endParaRP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72407D4C-E4E2-6E5F-BF8E-8C20A01B39AC}"/>
              </a:ext>
            </a:extLst>
          </p:cNvPr>
          <p:cNvSpPr txBox="1"/>
          <p:nvPr/>
        </p:nvSpPr>
        <p:spPr>
          <a:xfrm>
            <a:off x="-16997846" y="4782458"/>
            <a:ext cx="485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B69F83"/>
                </a:solidFill>
              </a:rPr>
              <a:t>Einfluss von Ereignissen auf Stimmung ermitteln</a:t>
            </a:r>
          </a:p>
          <a:p>
            <a:endParaRPr lang="en-DE" i="1" dirty="0">
              <a:solidFill>
                <a:srgbClr val="B69F83"/>
              </a:solidFill>
            </a:endParaRPr>
          </a:p>
        </p:txBody>
      </p:sp>
      <p:sp>
        <p:nvSpPr>
          <p:cNvPr id="3075" name="TextBox 3074">
            <a:extLst>
              <a:ext uri="{FF2B5EF4-FFF2-40B4-BE49-F238E27FC236}">
                <a16:creationId xmlns:a16="http://schemas.microsoft.com/office/drawing/2014/main" id="{20B0EC9D-89B7-161A-7CAA-BC5481C17E60}"/>
              </a:ext>
            </a:extLst>
          </p:cNvPr>
          <p:cNvSpPr txBox="1"/>
          <p:nvPr/>
        </p:nvSpPr>
        <p:spPr>
          <a:xfrm>
            <a:off x="-19058544" y="5219481"/>
            <a:ext cx="5652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i="1" dirty="0">
                <a:solidFill>
                  <a:srgbClr val="B69F83"/>
                </a:solidFill>
              </a:rPr>
              <a:t>Reihenfolge von Aktivitäten vorhersagen und optimierem</a:t>
            </a:r>
          </a:p>
        </p:txBody>
      </p:sp>
      <p:sp>
        <p:nvSpPr>
          <p:cNvPr id="3077" name="Rectangle: Rounded Corners 1">
            <a:extLst>
              <a:ext uri="{FF2B5EF4-FFF2-40B4-BE49-F238E27FC236}">
                <a16:creationId xmlns:a16="http://schemas.microsoft.com/office/drawing/2014/main" id="{EBC6BD6A-4972-4F5B-5710-698C277933F4}"/>
              </a:ext>
            </a:extLst>
          </p:cNvPr>
          <p:cNvSpPr/>
          <p:nvPr/>
        </p:nvSpPr>
        <p:spPr>
          <a:xfrm>
            <a:off x="337362" y="1788281"/>
            <a:ext cx="2465099" cy="2513458"/>
          </a:xfrm>
          <a:prstGeom prst="roundRect">
            <a:avLst>
              <a:gd name="adj" fmla="val 12092"/>
            </a:avLst>
          </a:prstGeom>
          <a:solidFill>
            <a:srgbClr val="ADC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EC293B-F389-1BA5-92EE-BB72C0F62C2B}"/>
              </a:ext>
            </a:extLst>
          </p:cNvPr>
          <p:cNvSpPr txBox="1"/>
          <p:nvPr/>
        </p:nvSpPr>
        <p:spPr>
          <a:xfrm>
            <a:off x="463530" y="1977155"/>
            <a:ext cx="2189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 16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Aus</a:t>
            </a: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 </a:t>
            </a: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Vaterstetten</a:t>
            </a:r>
            <a:endParaRPr lang="en-MY" dirty="0">
              <a:solidFill>
                <a:srgbClr val="5EBC97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Hobbies: Klavier, </a:t>
            </a: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zuverlässig</a:t>
            </a: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Swift, </a:t>
            </a: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SwiftUI</a:t>
            </a: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, Frontend</a:t>
            </a:r>
          </a:p>
        </p:txBody>
      </p:sp>
      <p:sp>
        <p:nvSpPr>
          <p:cNvPr id="3080" name="Rectangle: Rounded Corners 25">
            <a:extLst>
              <a:ext uri="{FF2B5EF4-FFF2-40B4-BE49-F238E27FC236}">
                <a16:creationId xmlns:a16="http://schemas.microsoft.com/office/drawing/2014/main" id="{58F01AB5-C023-F0E7-B546-F52621E14EDE}"/>
              </a:ext>
            </a:extLst>
          </p:cNvPr>
          <p:cNvSpPr/>
          <p:nvPr/>
        </p:nvSpPr>
        <p:spPr>
          <a:xfrm>
            <a:off x="-14352425" y="2252433"/>
            <a:ext cx="1313030" cy="550700"/>
          </a:xfrm>
          <a:prstGeom prst="roundRect">
            <a:avLst>
              <a:gd name="adj" fmla="val 20779"/>
            </a:avLst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F546F872-E69E-7AE2-74D3-0054A755D53A}"/>
              </a:ext>
            </a:extLst>
          </p:cNvPr>
          <p:cNvSpPr txBox="1"/>
          <p:nvPr/>
        </p:nvSpPr>
        <p:spPr>
          <a:xfrm>
            <a:off x="-13011619" y="1775445"/>
            <a:ext cx="39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B69F83"/>
                </a:solidFill>
              </a:rPr>
              <a:t>Your smart diary and mood tracker</a:t>
            </a:r>
          </a:p>
        </p:txBody>
      </p:sp>
      <p:sp>
        <p:nvSpPr>
          <p:cNvPr id="3082" name="TextBox 3081">
            <a:extLst>
              <a:ext uri="{FF2B5EF4-FFF2-40B4-BE49-F238E27FC236}">
                <a16:creationId xmlns:a16="http://schemas.microsoft.com/office/drawing/2014/main" id="{6B77C02C-9C52-F9B2-6E1D-12C6C0B6083E}"/>
              </a:ext>
            </a:extLst>
          </p:cNvPr>
          <p:cNvSpPr txBox="1"/>
          <p:nvPr/>
        </p:nvSpPr>
        <p:spPr>
          <a:xfrm>
            <a:off x="-11652826" y="1239781"/>
            <a:ext cx="33727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500" dirty="0">
                <a:solidFill>
                  <a:srgbClr val="B69F83"/>
                </a:solidFill>
                <a:latin typeface="Century Gothic" panose="020B0502020202020204" pitchFamily="34" charset="0"/>
              </a:rPr>
              <a:t>Sentimizer.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D619B416-6E34-C1B9-FC8D-B828ACFEADF1}"/>
              </a:ext>
            </a:extLst>
          </p:cNvPr>
          <p:cNvSpPr txBox="1"/>
          <p:nvPr/>
        </p:nvSpPr>
        <p:spPr>
          <a:xfrm>
            <a:off x="-9742727" y="619977"/>
            <a:ext cx="5756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b="1" dirty="0">
                <a:solidFill>
                  <a:srgbClr val="B69F83"/>
                </a:solidFill>
                <a:latin typeface="Century Gothic" panose="020B0502020202020204" pitchFamily="34" charset="0"/>
              </a:rPr>
              <a:t>Features</a:t>
            </a:r>
          </a:p>
        </p:txBody>
      </p:sp>
      <p:sp>
        <p:nvSpPr>
          <p:cNvPr id="3084" name="TextBox 3083">
            <a:extLst>
              <a:ext uri="{FF2B5EF4-FFF2-40B4-BE49-F238E27FC236}">
                <a16:creationId xmlns:a16="http://schemas.microsoft.com/office/drawing/2014/main" id="{06123383-3465-6504-D43C-386A3B3C1C40}"/>
              </a:ext>
            </a:extLst>
          </p:cNvPr>
          <p:cNvSpPr txBox="1"/>
          <p:nvPr/>
        </p:nvSpPr>
        <p:spPr>
          <a:xfrm>
            <a:off x="-14255912" y="2381589"/>
            <a:ext cx="10020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300" dirty="0">
                <a:solidFill>
                  <a:schemeClr val="bg1"/>
                </a:solidFill>
              </a:rPr>
              <a:t>Take a tour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E27DBE2-709E-BE71-82C7-8D87C7AF4E25}"/>
              </a:ext>
            </a:extLst>
          </p:cNvPr>
          <p:cNvSpPr/>
          <p:nvPr/>
        </p:nvSpPr>
        <p:spPr>
          <a:xfrm rot="1239324">
            <a:off x="12831959" y="-1982861"/>
            <a:ext cx="11701412" cy="11413927"/>
          </a:xfrm>
          <a:prstGeom prst="ellipse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rgbClr val="5EBC97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A36CFDC-D143-1E12-9125-C9D5DECF6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967" y="895562"/>
            <a:ext cx="4366598" cy="8578625"/>
          </a:xfrm>
          <a:prstGeom prst="rect">
            <a:avLst/>
          </a:prstGeom>
        </p:spPr>
      </p:pic>
      <p:pic>
        <p:nvPicPr>
          <p:cNvPr id="3079" name="Picture 3078">
            <a:extLst>
              <a:ext uri="{FF2B5EF4-FFF2-40B4-BE49-F238E27FC236}">
                <a16:creationId xmlns:a16="http://schemas.microsoft.com/office/drawing/2014/main" id="{1EB04575-4FFA-7351-3E42-EE5EC19B4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7384">
            <a:off x="14331046" y="7093102"/>
            <a:ext cx="1542995" cy="15939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5E0AF0-662E-F803-A178-D2D45F109D32}"/>
              </a:ext>
            </a:extLst>
          </p:cNvPr>
          <p:cNvSpPr txBox="1"/>
          <p:nvPr/>
        </p:nvSpPr>
        <p:spPr>
          <a:xfrm>
            <a:off x="-5278763" y="1919924"/>
            <a:ext cx="170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S</a:t>
            </a:r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mart diary and Mood Tracker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22AA3-4E44-7893-AF1E-7CA989D913C4}"/>
              </a:ext>
            </a:extLst>
          </p:cNvPr>
          <p:cNvSpPr txBox="1"/>
          <p:nvPr/>
        </p:nvSpPr>
        <p:spPr>
          <a:xfrm>
            <a:off x="-8155940" y="2778043"/>
            <a:ext cx="170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Wichtige Ereignisse und Stimmungen speichern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F3F8C-F917-4A2F-F896-7DD1119A120E}"/>
              </a:ext>
            </a:extLst>
          </p:cNvPr>
          <p:cNvSpPr txBox="1"/>
          <p:nvPr/>
        </p:nvSpPr>
        <p:spPr>
          <a:xfrm>
            <a:off x="3283051" y="11280814"/>
            <a:ext cx="271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Respects your privacy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913B3-B18B-92A1-CC31-A3E116EFC3E1}"/>
              </a:ext>
            </a:extLst>
          </p:cNvPr>
          <p:cNvSpPr txBox="1"/>
          <p:nvPr/>
        </p:nvSpPr>
        <p:spPr>
          <a:xfrm>
            <a:off x="3274192" y="12561829"/>
            <a:ext cx="446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Data is saved locally, app has a lock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E0978-779C-104B-AD5C-592E319F19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0318062" y="4144855"/>
            <a:ext cx="2200344" cy="4326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738D5-0EE8-E0D4-77D2-8F9FE2F956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20139" y="-6211156"/>
            <a:ext cx="2193416" cy="43127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75AD20-6A60-FD1B-D5E1-8A2C3B94B6F6}"/>
              </a:ext>
            </a:extLst>
          </p:cNvPr>
          <p:cNvSpPr txBox="1"/>
          <p:nvPr/>
        </p:nvSpPr>
        <p:spPr>
          <a:xfrm>
            <a:off x="-5336097" y="444998"/>
            <a:ext cx="5799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72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F</a:t>
            </a:r>
            <a:r>
              <a:rPr lang="en-DE" sz="7200" dirty="0">
                <a:solidFill>
                  <a:srgbClr val="5EBC97"/>
                </a:solidFill>
                <a:latin typeface="Century Gothic" panose="020B0502020202020204" pitchFamily="34" charset="0"/>
              </a:rPr>
              <a:t>unktionen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7C12A9-82D6-BE84-1996-12E8BA33AA9C}"/>
              </a:ext>
            </a:extLst>
          </p:cNvPr>
          <p:cNvSpPr txBox="1"/>
          <p:nvPr/>
        </p:nvSpPr>
        <p:spPr>
          <a:xfrm>
            <a:off x="-5304063" y="1942015"/>
            <a:ext cx="1516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I</a:t>
            </a:r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ntelligentes Stimmunstagebuch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E4C68C-A82F-31E5-8A41-6477F59FC0C9}"/>
              </a:ext>
            </a:extLst>
          </p:cNvPr>
          <p:cNvSpPr txBox="1"/>
          <p:nvPr/>
        </p:nvSpPr>
        <p:spPr>
          <a:xfrm>
            <a:off x="-8123003" y="2816566"/>
            <a:ext cx="170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Wichtige Ereignisse und Stimmungen speichern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19B329-8925-DCD1-F8EA-55FEDEAC6681}"/>
              </a:ext>
            </a:extLst>
          </p:cNvPr>
          <p:cNvSpPr txBox="1"/>
          <p:nvPr/>
        </p:nvSpPr>
        <p:spPr>
          <a:xfrm>
            <a:off x="3253965" y="11192284"/>
            <a:ext cx="4319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Empfehlungen basierend auf Einträgen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2E222B-207E-09BD-40A2-858922C042FD}"/>
              </a:ext>
            </a:extLst>
          </p:cNvPr>
          <p:cNvSpPr txBox="1"/>
          <p:nvPr/>
        </p:nvSpPr>
        <p:spPr>
          <a:xfrm>
            <a:off x="3311065" y="12541404"/>
            <a:ext cx="4467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Was soll ich als nächstes tun, um meine Stimmung und Produktivität zu steigern</a:t>
            </a:r>
          </a:p>
        </p:txBody>
      </p:sp>
    </p:spTree>
    <p:extLst>
      <p:ext uri="{BB962C8B-B14F-4D97-AF65-F5344CB8AC3E}">
        <p14:creationId xmlns:p14="http://schemas.microsoft.com/office/powerpoint/2010/main" val="378031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5544EF2-9AF5-C234-516F-AABE75FA8E13}"/>
              </a:ext>
            </a:extLst>
          </p:cNvPr>
          <p:cNvSpPr/>
          <p:nvPr/>
        </p:nvSpPr>
        <p:spPr>
          <a:xfrm>
            <a:off x="-150495" y="-86136"/>
            <a:ext cx="20863789" cy="11348659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5F88B4-630A-0003-ACB2-5DB96235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131" y="5534248"/>
            <a:ext cx="1095988" cy="11321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05928C-311C-B37E-855E-A4EDE6B97F1B}"/>
              </a:ext>
            </a:extLst>
          </p:cNvPr>
          <p:cNvSpPr txBox="1"/>
          <p:nvPr/>
        </p:nvSpPr>
        <p:spPr>
          <a:xfrm>
            <a:off x="-14589888" y="16610200"/>
            <a:ext cx="17813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D</a:t>
            </a:r>
            <a:r>
              <a:rPr lang="en-DE" sz="1800" dirty="0">
                <a:solidFill>
                  <a:srgbClr val="5EBC97"/>
                </a:solidFill>
                <a:latin typeface="Century Gothic" panose="020B0502020202020204" pitchFamily="34" charset="0"/>
              </a:rPr>
              <a:t>as 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ED1EA6-43F4-C7BE-A30B-F1A745A5B395}"/>
              </a:ext>
            </a:extLst>
          </p:cNvPr>
          <p:cNvSpPr txBox="1"/>
          <p:nvPr/>
        </p:nvSpPr>
        <p:spPr>
          <a:xfrm>
            <a:off x="550373" y="676010"/>
            <a:ext cx="5799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72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F</a:t>
            </a:r>
            <a:r>
              <a:rPr lang="en-DE" sz="7200" dirty="0">
                <a:solidFill>
                  <a:srgbClr val="5EBC97"/>
                </a:solidFill>
                <a:latin typeface="Century Gothic" panose="020B0502020202020204" pitchFamily="34" charset="0"/>
              </a:rPr>
              <a:t>unktionen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584D430-86C5-6A66-1D04-653D73237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4" y="2289292"/>
            <a:ext cx="2200344" cy="43263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70AE993-3A08-B58E-F090-B9F76E85D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70" y="408479"/>
            <a:ext cx="2193416" cy="431275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73CD9CD-98F9-EFDC-9641-DB19D8908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277" y="804404"/>
            <a:ext cx="4467183" cy="8776235"/>
          </a:xfrm>
          <a:prstGeom prst="rect">
            <a:avLst/>
          </a:prstGeom>
        </p:spPr>
      </p:pic>
      <p:sp>
        <p:nvSpPr>
          <p:cNvPr id="62" name="Rectangle: Rounded Corners 1">
            <a:extLst>
              <a:ext uri="{FF2B5EF4-FFF2-40B4-BE49-F238E27FC236}">
                <a16:creationId xmlns:a16="http://schemas.microsoft.com/office/drawing/2014/main" id="{564951A4-37E7-9E0E-30E8-21B86B4405E9}"/>
              </a:ext>
            </a:extLst>
          </p:cNvPr>
          <p:cNvSpPr/>
          <p:nvPr/>
        </p:nvSpPr>
        <p:spPr>
          <a:xfrm>
            <a:off x="3453777" y="5047253"/>
            <a:ext cx="4631409" cy="1568419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B69F83"/>
              </a:solidFill>
              <a:latin typeface="Century Gothic" panose="020B0502020202020204" pitchFamily="34" charset="0"/>
            </a:endParaRPr>
          </a:p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ectangle: Rounded Corners 1">
            <a:extLst>
              <a:ext uri="{FF2B5EF4-FFF2-40B4-BE49-F238E27FC236}">
                <a16:creationId xmlns:a16="http://schemas.microsoft.com/office/drawing/2014/main" id="{91570293-08A4-BE8B-FEBC-9716BF0C24BF}"/>
              </a:ext>
            </a:extLst>
          </p:cNvPr>
          <p:cNvSpPr/>
          <p:nvPr/>
        </p:nvSpPr>
        <p:spPr>
          <a:xfrm>
            <a:off x="3512141" y="1998671"/>
            <a:ext cx="1826796" cy="2796775"/>
          </a:xfrm>
          <a:prstGeom prst="roundRect">
            <a:avLst>
              <a:gd name="adj" fmla="val 12092"/>
            </a:avLst>
          </a:prstGeom>
          <a:solidFill>
            <a:srgbClr val="CED89E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B69F83"/>
              </a:solidFill>
              <a:latin typeface="Century Gothic" panose="020B0502020202020204" pitchFamily="34" charset="0"/>
            </a:endParaRPr>
          </a:p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B270824-C51E-5524-57BA-247FCB090B5D}"/>
              </a:ext>
            </a:extLst>
          </p:cNvPr>
          <p:cNvSpPr txBox="1"/>
          <p:nvPr/>
        </p:nvSpPr>
        <p:spPr>
          <a:xfrm>
            <a:off x="3630707" y="2141750"/>
            <a:ext cx="1516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I</a:t>
            </a:r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ntelligentes Stimmunstagebuch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3FD14C-D0B8-1664-1A97-BBF49F1723AF}"/>
              </a:ext>
            </a:extLst>
          </p:cNvPr>
          <p:cNvSpPr txBox="1"/>
          <p:nvPr/>
        </p:nvSpPr>
        <p:spPr>
          <a:xfrm>
            <a:off x="3658178" y="3022787"/>
            <a:ext cx="170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Wichtige Ereignisse und Stimmungen speichern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4C660B-6C07-D9D3-2B28-0B320EC61C29}"/>
              </a:ext>
            </a:extLst>
          </p:cNvPr>
          <p:cNvSpPr txBox="1"/>
          <p:nvPr/>
        </p:nvSpPr>
        <p:spPr>
          <a:xfrm>
            <a:off x="3630705" y="5145204"/>
            <a:ext cx="4319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Empfehlungen basierend auf Einträgen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2907B9-3A26-AA91-52FC-F869B0F014BA}"/>
              </a:ext>
            </a:extLst>
          </p:cNvPr>
          <p:cNvSpPr txBox="1"/>
          <p:nvPr/>
        </p:nvSpPr>
        <p:spPr>
          <a:xfrm>
            <a:off x="3630705" y="5692342"/>
            <a:ext cx="4467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Was soll ich als nächstes tun, um meine Stimmung und Produktivität zu steigern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81621-F22C-5DE9-4BD8-273DA0CCDA22}"/>
              </a:ext>
            </a:extLst>
          </p:cNvPr>
          <p:cNvSpPr txBox="1"/>
          <p:nvPr/>
        </p:nvSpPr>
        <p:spPr>
          <a:xfrm>
            <a:off x="14114655" y="4326739"/>
            <a:ext cx="20852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16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5EBC97"/>
                </a:solidFill>
                <a:latin typeface="Century Gothic" panose="020B0502020202020204" pitchFamily="34" charset="0"/>
              </a:rPr>
              <a:t>A</a:t>
            </a: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us Dachau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Hobbies: Klavier, Gitarre, Prokrastinieren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Python, ML, Swift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rgbClr val="5EBC97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FBAEA-C603-6584-65BC-E89BCA1C9EF5}"/>
              </a:ext>
            </a:extLst>
          </p:cNvPr>
          <p:cNvSpPr txBox="1"/>
          <p:nvPr/>
        </p:nvSpPr>
        <p:spPr>
          <a:xfrm rot="2214861">
            <a:off x="3627562" y="-6496552"/>
            <a:ext cx="20279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16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Aus Vaterstetten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Hobbies: Gitarre, Partymonster..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C1786-C1F6-478C-BB46-6A86F98C5453}"/>
              </a:ext>
            </a:extLst>
          </p:cNvPr>
          <p:cNvSpPr txBox="1"/>
          <p:nvPr/>
        </p:nvSpPr>
        <p:spPr>
          <a:xfrm>
            <a:off x="3075502" y="12527929"/>
            <a:ext cx="223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Python, ML, Swift, Web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57567-A879-6A18-7344-AC9482B1E064}"/>
              </a:ext>
            </a:extLst>
          </p:cNvPr>
          <p:cNvSpPr txBox="1"/>
          <p:nvPr/>
        </p:nvSpPr>
        <p:spPr>
          <a:xfrm>
            <a:off x="-8283317" y="1460321"/>
            <a:ext cx="2189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 16 Jahre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Aus</a:t>
            </a: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 </a:t>
            </a: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Vaterstetten</a:t>
            </a:r>
            <a:endParaRPr lang="en-MY" dirty="0">
              <a:solidFill>
                <a:srgbClr val="5EBC97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Hobbies: Klavier, </a:t>
            </a: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zuverlässig</a:t>
            </a: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Swift, </a:t>
            </a:r>
            <a:r>
              <a:rPr lang="en-MY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SwiftUI</a:t>
            </a:r>
            <a:r>
              <a:rPr lang="en-MY" dirty="0">
                <a:solidFill>
                  <a:srgbClr val="5EBC97"/>
                </a:solidFill>
                <a:latin typeface="Century Gothic" panose="020B0502020202020204" pitchFamily="34" charset="0"/>
              </a:rPr>
              <a:t>, Frontend</a:t>
            </a:r>
          </a:p>
        </p:txBody>
      </p:sp>
      <p:pic>
        <p:nvPicPr>
          <p:cNvPr id="6" name="Picture 2" descr="Coding Memes - Home | Facebook">
            <a:extLst>
              <a:ext uri="{FF2B5EF4-FFF2-40B4-BE49-F238E27FC236}">
                <a16:creationId xmlns:a16="http://schemas.microsoft.com/office/drawing/2014/main" id="{CD596E63-911F-DE50-EAE9-CC0374C59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37180" y="3890385"/>
            <a:ext cx="2267250" cy="130213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oes Having an Anime Profile Picture Make You a Better Programmer? | some  guy's blog">
            <a:extLst>
              <a:ext uri="{FF2B5EF4-FFF2-40B4-BE49-F238E27FC236}">
                <a16:creationId xmlns:a16="http://schemas.microsoft.com/office/drawing/2014/main" id="{5E6EE5E6-8F54-2AD0-4F6B-7141FC54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8919">
            <a:off x="17879775" y="2425218"/>
            <a:ext cx="2275067" cy="12797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allmer Peak Meaning | Pop Culture by Dictionary.com">
            <a:extLst>
              <a:ext uri="{FF2B5EF4-FFF2-40B4-BE49-F238E27FC236}">
                <a16:creationId xmlns:a16="http://schemas.microsoft.com/office/drawing/2014/main" id="{9EC15A57-55A0-11F3-77E4-6AB92F2A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59924">
            <a:off x="3575931" y="-3943454"/>
            <a:ext cx="2172825" cy="14485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6E8226-899A-2282-050D-8A78831B7330}"/>
              </a:ext>
            </a:extLst>
          </p:cNvPr>
          <p:cNvSpPr txBox="1"/>
          <p:nvPr/>
        </p:nvSpPr>
        <p:spPr>
          <a:xfrm>
            <a:off x="16000177" y="3890385"/>
            <a:ext cx="223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B69F83"/>
                </a:solidFill>
                <a:latin typeface="Century Gothic" panose="020B0502020202020204" pitchFamily="34" charset="0"/>
              </a:rPr>
              <a:t>Henry Pham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E8CEB-C781-F2D9-E119-172AE5CA2050}"/>
              </a:ext>
            </a:extLst>
          </p:cNvPr>
          <p:cNvSpPr txBox="1"/>
          <p:nvPr/>
        </p:nvSpPr>
        <p:spPr>
          <a:xfrm rot="17327503">
            <a:off x="3511894" y="-2165584"/>
            <a:ext cx="213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B69F83"/>
                </a:solidFill>
                <a:latin typeface="Century Gothic" panose="020B0502020202020204" pitchFamily="34" charset="0"/>
              </a:rPr>
              <a:t>Justin Hohenstein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20D499-5AA5-CB29-7ECF-3E63B7479AC8}"/>
              </a:ext>
            </a:extLst>
          </p:cNvPr>
          <p:cNvSpPr txBox="1"/>
          <p:nvPr/>
        </p:nvSpPr>
        <p:spPr>
          <a:xfrm>
            <a:off x="-13278728" y="5403527"/>
            <a:ext cx="226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B69F83"/>
                </a:solidFill>
                <a:latin typeface="Century Gothic" panose="020B0502020202020204" pitchFamily="34" charset="0"/>
              </a:rPr>
              <a:t>Samuel Ginsberg</a:t>
            </a:r>
          </a:p>
        </p:txBody>
      </p:sp>
      <p:sp>
        <p:nvSpPr>
          <p:cNvPr id="13" name="Rectangle: Rounded Corners 1">
            <a:extLst>
              <a:ext uri="{FF2B5EF4-FFF2-40B4-BE49-F238E27FC236}">
                <a16:creationId xmlns:a16="http://schemas.microsoft.com/office/drawing/2014/main" id="{25E39EBD-0750-1712-F1E3-CD5BE9DEBCA9}"/>
              </a:ext>
            </a:extLst>
          </p:cNvPr>
          <p:cNvSpPr/>
          <p:nvPr/>
        </p:nvSpPr>
        <p:spPr>
          <a:xfrm>
            <a:off x="-6168408" y="1424779"/>
            <a:ext cx="2465099" cy="2513458"/>
          </a:xfrm>
          <a:prstGeom prst="roundRect">
            <a:avLst>
              <a:gd name="adj" fmla="val 12092"/>
            </a:avLst>
          </a:prstGeom>
          <a:solidFill>
            <a:srgbClr val="ADC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A5D2C-9AA8-17DA-2023-8DD3C2E7DF8E}"/>
              </a:ext>
            </a:extLst>
          </p:cNvPr>
          <p:cNvSpPr txBox="1"/>
          <p:nvPr/>
        </p:nvSpPr>
        <p:spPr>
          <a:xfrm>
            <a:off x="-5807660" y="656281"/>
            <a:ext cx="479284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9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D</a:t>
            </a:r>
            <a:r>
              <a:rPr lang="en-DE" sz="6900" dirty="0">
                <a:solidFill>
                  <a:srgbClr val="5EBC97"/>
                </a:solidFill>
                <a:latin typeface="Century Gothic" panose="020B0502020202020204" pitchFamily="34" charset="0"/>
              </a:rPr>
              <a:t>as Team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F6684-C965-90E2-80CA-54BC4301CCAA}"/>
              </a:ext>
            </a:extLst>
          </p:cNvPr>
          <p:cNvSpPr txBox="1"/>
          <p:nvPr/>
        </p:nvSpPr>
        <p:spPr>
          <a:xfrm>
            <a:off x="-1739708" y="-1437269"/>
            <a:ext cx="5799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72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Z</a:t>
            </a:r>
            <a:r>
              <a:rPr lang="en-DE" sz="7200" dirty="0">
                <a:solidFill>
                  <a:srgbClr val="5EBC97"/>
                </a:solidFill>
                <a:latin typeface="Century Gothic" panose="020B0502020202020204" pitchFamily="34" charset="0"/>
              </a:rPr>
              <a:t>usätzliche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B2DD3E-A72B-6D98-7EC6-BD5ED80FDE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80" y="21333552"/>
            <a:ext cx="2209776" cy="43449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825EC9-A9F2-2551-BB61-B06F6BB3FF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98" y="16988627"/>
            <a:ext cx="2209776" cy="4344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A0A88-E420-BF05-5D64-5B0EADE396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52" y="11757198"/>
            <a:ext cx="2209776" cy="43449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EF86A9-3C29-260E-A95C-8FA0860C6547}"/>
              </a:ext>
            </a:extLst>
          </p:cNvPr>
          <p:cNvSpPr txBox="1"/>
          <p:nvPr/>
        </p:nvSpPr>
        <p:spPr>
          <a:xfrm>
            <a:off x="13197812" y="5888377"/>
            <a:ext cx="291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Mood improvement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736E5-351A-7D27-9ED6-C2C6A83616F5}"/>
              </a:ext>
            </a:extLst>
          </p:cNvPr>
          <p:cNvSpPr txBox="1"/>
          <p:nvPr/>
        </p:nvSpPr>
        <p:spPr>
          <a:xfrm>
            <a:off x="15502122" y="4795446"/>
            <a:ext cx="288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Statistics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510017-EC13-CA62-060B-447E23CE8557}"/>
              </a:ext>
            </a:extLst>
          </p:cNvPr>
          <p:cNvSpPr txBox="1"/>
          <p:nvPr/>
        </p:nvSpPr>
        <p:spPr>
          <a:xfrm>
            <a:off x="13218696" y="5984604"/>
            <a:ext cx="398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Statistiken: Stimmungsverlauf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EEA8E-B03A-DA6A-0163-01817A9A879C}"/>
              </a:ext>
            </a:extLst>
          </p:cNvPr>
          <p:cNvSpPr txBox="1"/>
          <p:nvPr/>
        </p:nvSpPr>
        <p:spPr>
          <a:xfrm>
            <a:off x="15503045" y="4745094"/>
            <a:ext cx="288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Kalendar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030C2F-13A4-9766-AF9A-1339926D8E01}"/>
              </a:ext>
            </a:extLst>
          </p:cNvPr>
          <p:cNvSpPr txBox="1"/>
          <p:nvPr/>
        </p:nvSpPr>
        <p:spPr>
          <a:xfrm>
            <a:off x="16605388" y="5069376"/>
            <a:ext cx="30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Gewohnheiten </a:t>
            </a:r>
          </a:p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erkennen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1AA512-94FE-580B-49AF-F0AD17B59E23}"/>
              </a:ext>
            </a:extLst>
          </p:cNvPr>
          <p:cNvSpPr txBox="1"/>
          <p:nvPr/>
        </p:nvSpPr>
        <p:spPr>
          <a:xfrm>
            <a:off x="14510082" y="6287224"/>
            <a:ext cx="3989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Einfluss von Aktivitäten auf Stimmung</a:t>
            </a:r>
          </a:p>
        </p:txBody>
      </p:sp>
    </p:spTree>
    <p:extLst>
      <p:ext uri="{BB962C8B-B14F-4D97-AF65-F5344CB8AC3E}">
        <p14:creationId xmlns:p14="http://schemas.microsoft.com/office/powerpoint/2010/main" val="241649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72748E-F029-B271-7227-256DD8C0E309}"/>
              </a:ext>
            </a:extLst>
          </p:cNvPr>
          <p:cNvSpPr/>
          <p:nvPr/>
        </p:nvSpPr>
        <p:spPr>
          <a:xfrm>
            <a:off x="-11608215" y="204668"/>
            <a:ext cx="24957530" cy="14241210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51D2A-2618-7AF0-A48F-CBCBAB6A2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280" y="2469882"/>
            <a:ext cx="4467183" cy="877623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6B11F3B-F8AA-4DA5-A692-01EBE8B1118C}"/>
              </a:ext>
            </a:extLst>
          </p:cNvPr>
          <p:cNvSpPr txBox="1"/>
          <p:nvPr/>
        </p:nvSpPr>
        <p:spPr>
          <a:xfrm>
            <a:off x="870550" y="331192"/>
            <a:ext cx="5799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72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Z</a:t>
            </a:r>
            <a:r>
              <a:rPr lang="en-DE" sz="7200" dirty="0">
                <a:solidFill>
                  <a:srgbClr val="5EBC97"/>
                </a:solidFill>
                <a:latin typeface="Century Gothic" panose="020B0502020202020204" pitchFamily="34" charset="0"/>
              </a:rPr>
              <a:t>usätzliche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4ABD1B-4116-89C1-A21D-5CDE12B41CAD}"/>
              </a:ext>
            </a:extLst>
          </p:cNvPr>
          <p:cNvSpPr txBox="1"/>
          <p:nvPr/>
        </p:nvSpPr>
        <p:spPr>
          <a:xfrm>
            <a:off x="2722164" y="1363934"/>
            <a:ext cx="3525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u="sng" dirty="0">
                <a:solidFill>
                  <a:srgbClr val="ADCF9F"/>
                </a:solidFill>
                <a:latin typeface="Century Gothic" panose="020B0502020202020204" pitchFamily="34" charset="0"/>
              </a:rPr>
              <a:t>F</a:t>
            </a:r>
            <a:r>
              <a:rPr lang="en-DE" sz="4800" dirty="0">
                <a:solidFill>
                  <a:srgbClr val="ADCF9F"/>
                </a:solidFill>
                <a:latin typeface="Century Gothic" panose="020B0502020202020204" pitchFamily="34" charset="0"/>
              </a:rPr>
              <a:t>unktionen</a:t>
            </a:r>
            <a:endParaRPr lang="en-DE" sz="4800" dirty="0">
              <a:solidFill>
                <a:srgbClr val="ADCF9F"/>
              </a:solidFill>
            </a:endParaRPr>
          </a:p>
        </p:txBody>
      </p:sp>
      <p:sp>
        <p:nvSpPr>
          <p:cNvPr id="39" name="Rectangle: Rounded Corners 1">
            <a:extLst>
              <a:ext uri="{FF2B5EF4-FFF2-40B4-BE49-F238E27FC236}">
                <a16:creationId xmlns:a16="http://schemas.microsoft.com/office/drawing/2014/main" id="{53099600-DC18-6331-7E9B-8E06B8AB3836}"/>
              </a:ext>
            </a:extLst>
          </p:cNvPr>
          <p:cNvSpPr/>
          <p:nvPr/>
        </p:nvSpPr>
        <p:spPr>
          <a:xfrm>
            <a:off x="6636124" y="5692715"/>
            <a:ext cx="3852583" cy="960617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5EBC97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0B80A91E-96C5-9840-F3D2-292A91672E8E}"/>
              </a:ext>
            </a:extLst>
          </p:cNvPr>
          <p:cNvSpPr/>
          <p:nvPr/>
        </p:nvSpPr>
        <p:spPr>
          <a:xfrm>
            <a:off x="9274118" y="4645699"/>
            <a:ext cx="2576901" cy="908707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B69F83"/>
              </a:solidFill>
              <a:latin typeface="Century Gothic" panose="020B0502020202020204" pitchFamily="34" charset="0"/>
            </a:endParaRPr>
          </a:p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7B8B230-476D-2E55-3E61-95E0C8C2C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977" y="5631574"/>
            <a:ext cx="1095988" cy="113217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34C175F-9DC0-0584-37C0-BF5418A18E38}"/>
              </a:ext>
            </a:extLst>
          </p:cNvPr>
          <p:cNvSpPr txBox="1"/>
          <p:nvPr/>
        </p:nvSpPr>
        <p:spPr>
          <a:xfrm>
            <a:off x="6619608" y="5728799"/>
            <a:ext cx="398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Statistiken: Stimmungsverlauf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79BD1D-5CCE-B110-5228-2CCC02222E17}"/>
              </a:ext>
            </a:extLst>
          </p:cNvPr>
          <p:cNvSpPr txBox="1"/>
          <p:nvPr/>
        </p:nvSpPr>
        <p:spPr>
          <a:xfrm>
            <a:off x="9303457" y="4649149"/>
            <a:ext cx="288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Kalendar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3B1F2-F17D-A355-F0B0-931A0800F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083636" y="1976134"/>
            <a:ext cx="2200344" cy="4326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920DC8-8B54-B7B4-9900-4C842AA43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19260" y="-5843733"/>
            <a:ext cx="2193416" cy="4312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2368E9-E5C8-0974-6C33-66811F88A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556" y="136178"/>
            <a:ext cx="2209776" cy="4344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0F92AB-30BB-6824-6DDB-B1CC19BA3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39" y="1209481"/>
            <a:ext cx="2209776" cy="4344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6FE242-F652-D020-3CE1-09EE0F4A6C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07" y="2321498"/>
            <a:ext cx="2209776" cy="4344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8A582F-3C59-8E0B-E593-201B6CB38980}"/>
              </a:ext>
            </a:extLst>
          </p:cNvPr>
          <p:cNvSpPr txBox="1"/>
          <p:nvPr/>
        </p:nvSpPr>
        <p:spPr>
          <a:xfrm>
            <a:off x="3630705" y="-5013730"/>
            <a:ext cx="170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S</a:t>
            </a:r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mart diary and Mood Tracker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A35FA-4BBE-1117-FB68-66F84AECACB3}"/>
              </a:ext>
            </a:extLst>
          </p:cNvPr>
          <p:cNvSpPr txBox="1"/>
          <p:nvPr/>
        </p:nvSpPr>
        <p:spPr>
          <a:xfrm>
            <a:off x="3658177" y="-4132693"/>
            <a:ext cx="170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Wichtige Ereignisse und Stimmungen speichern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59AE0-D166-9DEF-45EB-755284B291B9}"/>
              </a:ext>
            </a:extLst>
          </p:cNvPr>
          <p:cNvSpPr txBox="1"/>
          <p:nvPr/>
        </p:nvSpPr>
        <p:spPr>
          <a:xfrm>
            <a:off x="15310910" y="5446908"/>
            <a:ext cx="271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Respects your privacy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95EA6-F1E8-C2B4-E2A2-3622D8E3CC98}"/>
              </a:ext>
            </a:extLst>
          </p:cNvPr>
          <p:cNvSpPr txBox="1"/>
          <p:nvPr/>
        </p:nvSpPr>
        <p:spPr>
          <a:xfrm>
            <a:off x="15338382" y="5914191"/>
            <a:ext cx="446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Data is saved locally, app has a lock function</a:t>
            </a:r>
          </a:p>
        </p:txBody>
      </p:sp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E35FC7EB-B9FA-48C9-CEF0-EC5AA341B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545758" y="4569387"/>
            <a:ext cx="1333017" cy="1333017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4C13A992-1660-459D-9340-DED723FBAC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723582" y="4636483"/>
            <a:ext cx="1025041" cy="1025041"/>
          </a:xfrm>
          <a:prstGeom prst="rect">
            <a:avLst/>
          </a:prstGeom>
        </p:spPr>
      </p:pic>
      <p:pic>
        <p:nvPicPr>
          <p:cNvPr id="26" name="Picture 2" descr="GitHub - Swift85/CoreML: Get Ready for Core ML 2">
            <a:extLst>
              <a:ext uri="{FF2B5EF4-FFF2-40B4-BE49-F238E27FC236}">
                <a16:creationId xmlns:a16="http://schemas.microsoft.com/office/drawing/2014/main" id="{A1F474F6-CF53-302A-FB88-F54B8A16A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5647" y="4594654"/>
            <a:ext cx="1186450" cy="11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Logo, icon&#10;&#10;Description automatically generated">
            <a:extLst>
              <a:ext uri="{FF2B5EF4-FFF2-40B4-BE49-F238E27FC236}">
                <a16:creationId xmlns:a16="http://schemas.microsoft.com/office/drawing/2014/main" id="{ECA75DF9-A68D-E54E-A5DD-905C4BE7F2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5066" y="9834604"/>
            <a:ext cx="1064973" cy="1064973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1D251871-7A1E-A0D4-0251-5A31EDC18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7399" y="9864391"/>
            <a:ext cx="998725" cy="998725"/>
          </a:xfrm>
          <a:prstGeom prst="rect">
            <a:avLst/>
          </a:prstGeom>
        </p:spPr>
      </p:pic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FB9B64BD-CF64-BACD-01C0-FAECDEBC1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44" y="7101265"/>
            <a:ext cx="1419808" cy="14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32F5EF-9A29-88F7-4BF2-9707FF7BD626}"/>
              </a:ext>
            </a:extLst>
          </p:cNvPr>
          <p:cNvSpPr txBox="1"/>
          <p:nvPr/>
        </p:nvSpPr>
        <p:spPr>
          <a:xfrm>
            <a:off x="-7861355" y="874899"/>
            <a:ext cx="1263315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5500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T</a:t>
            </a:r>
            <a:r>
              <a:rPr lang="en-DE" sz="5500" b="1" dirty="0">
                <a:solidFill>
                  <a:srgbClr val="5EBC97"/>
                </a:solidFill>
                <a:latin typeface="Century Gothic" panose="020B0502020202020204" pitchFamily="34" charset="0"/>
              </a:rPr>
              <a:t>echnology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E6E946-7F55-4FDF-AB9D-F1007810CCC5}"/>
              </a:ext>
            </a:extLst>
          </p:cNvPr>
          <p:cNvSpPr txBox="1"/>
          <p:nvPr/>
        </p:nvSpPr>
        <p:spPr>
          <a:xfrm>
            <a:off x="-2359287" y="1813618"/>
            <a:ext cx="28451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>
                <a:solidFill>
                  <a:srgbClr val="5EBC97"/>
                </a:solidFill>
                <a:latin typeface="Century Gothic" panose="020B0502020202020204" pitchFamily="34" charset="0"/>
              </a:rPr>
              <a:t>Stack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EA9DF7-C359-964F-77F9-00756392CF8A}"/>
              </a:ext>
            </a:extLst>
          </p:cNvPr>
          <p:cNvSpPr txBox="1"/>
          <p:nvPr/>
        </p:nvSpPr>
        <p:spPr>
          <a:xfrm>
            <a:off x="3748280" y="-4426798"/>
            <a:ext cx="1516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I</a:t>
            </a:r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ntelligentes Stimmunstagebuch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420FA8-EB6D-1244-9A46-1BC38F113B53}"/>
              </a:ext>
            </a:extLst>
          </p:cNvPr>
          <p:cNvSpPr txBox="1"/>
          <p:nvPr/>
        </p:nvSpPr>
        <p:spPr>
          <a:xfrm>
            <a:off x="3775751" y="-3545761"/>
            <a:ext cx="1708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Wichtige Ereignisse und Stimmungen speichern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44FD56-CC51-2F09-CB26-A0834658A36E}"/>
              </a:ext>
            </a:extLst>
          </p:cNvPr>
          <p:cNvSpPr txBox="1"/>
          <p:nvPr/>
        </p:nvSpPr>
        <p:spPr>
          <a:xfrm>
            <a:off x="15342052" y="5397080"/>
            <a:ext cx="4319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rgbClr val="5EBC97"/>
                </a:solidFill>
                <a:latin typeface="Century Gothic" panose="020B0502020202020204" pitchFamily="34" charset="0"/>
              </a:rPr>
              <a:t>Empfehlungen basierend auf Einträgen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C6868-FB37-0B6A-3D8C-51B54643812F}"/>
              </a:ext>
            </a:extLst>
          </p:cNvPr>
          <p:cNvSpPr txBox="1"/>
          <p:nvPr/>
        </p:nvSpPr>
        <p:spPr>
          <a:xfrm>
            <a:off x="15342052" y="5944218"/>
            <a:ext cx="4467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rgbClr val="5EBC97"/>
                </a:solidFill>
                <a:latin typeface="Century Gothic" panose="020B0502020202020204" pitchFamily="34" charset="0"/>
              </a:rPr>
              <a:t>Was soll ich als nächstes tun, um meine Stimmung und Produktivität zu steigern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2971CD-2B07-3CC8-0C96-A72C6826D312}"/>
              </a:ext>
            </a:extLst>
          </p:cNvPr>
          <p:cNvSpPr txBox="1"/>
          <p:nvPr/>
        </p:nvSpPr>
        <p:spPr>
          <a:xfrm>
            <a:off x="9513347" y="4915021"/>
            <a:ext cx="30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Gewohnheiten </a:t>
            </a:r>
          </a:p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erkennen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588B3B-22D0-4725-0DB0-43F5C7BC897E}"/>
              </a:ext>
            </a:extLst>
          </p:cNvPr>
          <p:cNvSpPr txBox="1"/>
          <p:nvPr/>
        </p:nvSpPr>
        <p:spPr>
          <a:xfrm>
            <a:off x="6887042" y="6015954"/>
            <a:ext cx="3989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Einfluss von Aktivitäten auf Stimmung</a:t>
            </a:r>
          </a:p>
        </p:txBody>
      </p:sp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7FE81D6F-4FB3-8FFA-FD67-47008992368E}"/>
              </a:ext>
            </a:extLst>
          </p:cNvPr>
          <p:cNvSpPr/>
          <p:nvPr/>
        </p:nvSpPr>
        <p:spPr>
          <a:xfrm>
            <a:off x="4523331" y="10277127"/>
            <a:ext cx="836386" cy="279023"/>
          </a:xfrm>
          <a:prstGeom prst="leftRightArrow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696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FA2D44-7C38-285D-0B8A-DD2E5FB8E44E}"/>
              </a:ext>
            </a:extLst>
          </p:cNvPr>
          <p:cNvSpPr/>
          <p:nvPr/>
        </p:nvSpPr>
        <p:spPr>
          <a:xfrm>
            <a:off x="-11808010" y="-3668388"/>
            <a:ext cx="25271723" cy="13554696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A8FC6-07E8-72FE-041C-0627D4C8BD47}"/>
              </a:ext>
            </a:extLst>
          </p:cNvPr>
          <p:cNvSpPr txBox="1"/>
          <p:nvPr/>
        </p:nvSpPr>
        <p:spPr>
          <a:xfrm>
            <a:off x="527519" y="891576"/>
            <a:ext cx="1263315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5500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T</a:t>
            </a:r>
            <a:r>
              <a:rPr lang="en-DE" sz="5500" b="1" dirty="0">
                <a:solidFill>
                  <a:srgbClr val="5EBC97"/>
                </a:solidFill>
                <a:latin typeface="Century Gothic" panose="020B0502020202020204" pitchFamily="34" charset="0"/>
              </a:rPr>
              <a:t>echnology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E1E75BE-AA1C-ED54-E5ED-94D8B9E52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93" y="-3234064"/>
            <a:ext cx="4974349" cy="9772614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4E4E4682-42BB-50E8-8C69-1E4EAF4B1F17}"/>
              </a:ext>
            </a:extLst>
          </p:cNvPr>
          <p:cNvSpPr/>
          <p:nvPr/>
        </p:nvSpPr>
        <p:spPr>
          <a:xfrm>
            <a:off x="371112" y="3989256"/>
            <a:ext cx="4435202" cy="2082681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B69F83"/>
              </a:solidFill>
              <a:latin typeface="Century Gothic" panose="020B0502020202020204" pitchFamily="34" charset="0"/>
            </a:endParaRPr>
          </a:p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Rectangle: Rounded Corners 1">
            <a:extLst>
              <a:ext uri="{FF2B5EF4-FFF2-40B4-BE49-F238E27FC236}">
                <a16:creationId xmlns:a16="http://schemas.microsoft.com/office/drawing/2014/main" id="{FCA4A699-4BB7-936A-E6A6-4AE209EDB4CB}"/>
              </a:ext>
            </a:extLst>
          </p:cNvPr>
          <p:cNvSpPr/>
          <p:nvPr/>
        </p:nvSpPr>
        <p:spPr>
          <a:xfrm>
            <a:off x="5433825" y="1589579"/>
            <a:ext cx="2622028" cy="4482358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B69F83"/>
              </a:solidFill>
              <a:latin typeface="Century Gothic" panose="020B0502020202020204" pitchFamily="34" charset="0"/>
            </a:endParaRPr>
          </a:p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2B16E8-0AE5-7AF3-5024-0DB10EBFA402}"/>
              </a:ext>
            </a:extLst>
          </p:cNvPr>
          <p:cNvSpPr txBox="1"/>
          <p:nvPr/>
        </p:nvSpPr>
        <p:spPr>
          <a:xfrm>
            <a:off x="2588713" y="1830295"/>
            <a:ext cx="28451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>
                <a:solidFill>
                  <a:srgbClr val="5EBC97"/>
                </a:solidFill>
                <a:latin typeface="Century Gothic" panose="020B0502020202020204" pitchFamily="34" charset="0"/>
              </a:rPr>
              <a:t>Stack</a:t>
            </a:r>
          </a:p>
        </p:txBody>
      </p:sp>
      <p:pic>
        <p:nvPicPr>
          <p:cNvPr id="46" name="Picture 45" descr="Logo, icon&#10;&#10;Description automatically generated">
            <a:extLst>
              <a:ext uri="{FF2B5EF4-FFF2-40B4-BE49-F238E27FC236}">
                <a16:creationId xmlns:a16="http://schemas.microsoft.com/office/drawing/2014/main" id="{447D508A-EAC7-8217-C878-B08D2CA5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52" y="4544800"/>
            <a:ext cx="1064973" cy="1064973"/>
          </a:xfrm>
          <a:prstGeom prst="rect">
            <a:avLst/>
          </a:prstGeom>
        </p:spPr>
      </p:pic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E8CE1DEA-D4FE-0D11-59D1-2F9078ED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30" y="4406445"/>
            <a:ext cx="1333017" cy="1333017"/>
          </a:xfrm>
          <a:prstGeom prst="rect">
            <a:avLst/>
          </a:prstGeom>
        </p:spPr>
      </p:pic>
      <p:pic>
        <p:nvPicPr>
          <p:cNvPr id="56" name="Picture 55" descr="Logo, company name&#10;&#10;Description automatically generated">
            <a:extLst>
              <a:ext uri="{FF2B5EF4-FFF2-40B4-BE49-F238E27FC236}">
                <a16:creationId xmlns:a16="http://schemas.microsoft.com/office/drawing/2014/main" id="{1BCBCE03-A933-8D99-B090-9CAA732A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11" y="4534625"/>
            <a:ext cx="1025041" cy="1025041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4BAAC523-2619-1E67-1F2D-E349F4F62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940" y="4573590"/>
            <a:ext cx="998725" cy="998725"/>
          </a:xfrm>
          <a:prstGeom prst="rect">
            <a:avLst/>
          </a:prstGeom>
        </p:spPr>
      </p:pic>
      <p:pic>
        <p:nvPicPr>
          <p:cNvPr id="58" name="Picture 2" descr="PyTorch">
            <a:extLst>
              <a:ext uri="{FF2B5EF4-FFF2-40B4-BE49-F238E27FC236}">
                <a16:creationId xmlns:a16="http://schemas.microsoft.com/office/drawing/2014/main" id="{63BE8F36-117A-9951-0E5B-ADE4876E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935" y="2094877"/>
            <a:ext cx="1419808" cy="14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Swift85/CoreML: Get Ready for Core ML 2">
            <a:extLst>
              <a:ext uri="{FF2B5EF4-FFF2-40B4-BE49-F238E27FC236}">
                <a16:creationId xmlns:a16="http://schemas.microsoft.com/office/drawing/2014/main" id="{19D6CF04-0230-0B95-6B92-4C7CB72EF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419" y="4453920"/>
            <a:ext cx="1186450" cy="11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Left-right Arrow 63">
            <a:extLst>
              <a:ext uri="{FF2B5EF4-FFF2-40B4-BE49-F238E27FC236}">
                <a16:creationId xmlns:a16="http://schemas.microsoft.com/office/drawing/2014/main" id="{23EC02D5-7923-8450-6587-A01441D6C83A}"/>
              </a:ext>
            </a:extLst>
          </p:cNvPr>
          <p:cNvSpPr/>
          <p:nvPr/>
        </p:nvSpPr>
        <p:spPr>
          <a:xfrm>
            <a:off x="4655504" y="4888194"/>
            <a:ext cx="836386" cy="279023"/>
          </a:xfrm>
          <a:prstGeom prst="leftRightArrow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2D5F3-F549-39EC-95D4-D8E8D5041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09" y="800931"/>
            <a:ext cx="908715" cy="938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A21B1E-8F0D-5A93-857D-273010E5655B}"/>
              </a:ext>
            </a:extLst>
          </p:cNvPr>
          <p:cNvSpPr txBox="1"/>
          <p:nvPr/>
        </p:nvSpPr>
        <p:spPr>
          <a:xfrm>
            <a:off x="15981227" y="5925699"/>
            <a:ext cx="291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Mood improvement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38390-3422-3949-AAD4-7E3A02B13CEF}"/>
              </a:ext>
            </a:extLst>
          </p:cNvPr>
          <p:cNvSpPr txBox="1"/>
          <p:nvPr/>
        </p:nvSpPr>
        <p:spPr>
          <a:xfrm>
            <a:off x="19845480" y="5172205"/>
            <a:ext cx="288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B9160-3724-64C9-2312-9672006BA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91863" y="-18461404"/>
            <a:ext cx="2209776" cy="4344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B9212-801E-39B8-DF3B-A909A549FF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50965" y="-9858931"/>
            <a:ext cx="2209776" cy="434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F598F-4765-2017-DD95-693917E5A9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43176" y="-4710756"/>
            <a:ext cx="2209776" cy="4344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568EA-396B-B534-3BA6-EE7DFC53ECF8}"/>
              </a:ext>
            </a:extLst>
          </p:cNvPr>
          <p:cNvSpPr txBox="1"/>
          <p:nvPr/>
        </p:nvSpPr>
        <p:spPr>
          <a:xfrm>
            <a:off x="-7653229" y="160606"/>
            <a:ext cx="5799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72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Z</a:t>
            </a:r>
            <a:r>
              <a:rPr lang="en-DE" sz="7200" dirty="0">
                <a:solidFill>
                  <a:srgbClr val="5EBC97"/>
                </a:solidFill>
                <a:latin typeface="Century Gothic" panose="020B0502020202020204" pitchFamily="34" charset="0"/>
              </a:rPr>
              <a:t>usätzliche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1DC29-C735-4C78-69E3-CFCB632A4DA0}"/>
              </a:ext>
            </a:extLst>
          </p:cNvPr>
          <p:cNvSpPr txBox="1"/>
          <p:nvPr/>
        </p:nvSpPr>
        <p:spPr>
          <a:xfrm>
            <a:off x="-4021604" y="1324153"/>
            <a:ext cx="3525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u="sng" dirty="0">
                <a:solidFill>
                  <a:srgbClr val="ADCF9F"/>
                </a:solidFill>
                <a:latin typeface="Century Gothic" panose="020B0502020202020204" pitchFamily="34" charset="0"/>
              </a:rPr>
              <a:t>F</a:t>
            </a:r>
            <a:r>
              <a:rPr lang="en-DE" sz="4800" dirty="0">
                <a:solidFill>
                  <a:srgbClr val="ADCF9F"/>
                </a:solidFill>
                <a:latin typeface="Century Gothic" panose="020B0502020202020204" pitchFamily="34" charset="0"/>
              </a:rPr>
              <a:t>unktionen</a:t>
            </a:r>
            <a:endParaRPr lang="en-DE" sz="4800" dirty="0">
              <a:solidFill>
                <a:srgbClr val="ADCF9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7AE95-8430-81B8-97A0-B195266FF31F}"/>
              </a:ext>
            </a:extLst>
          </p:cNvPr>
          <p:cNvSpPr txBox="1"/>
          <p:nvPr/>
        </p:nvSpPr>
        <p:spPr>
          <a:xfrm>
            <a:off x="15856245" y="5925699"/>
            <a:ext cx="398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Statistiken: Stimmungsverlauf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4A2FD-5250-D418-3AC6-2120348BEBC6}"/>
              </a:ext>
            </a:extLst>
          </p:cNvPr>
          <p:cNvSpPr txBox="1"/>
          <p:nvPr/>
        </p:nvSpPr>
        <p:spPr>
          <a:xfrm>
            <a:off x="16755691" y="6215384"/>
            <a:ext cx="3989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Einfluss von Aktivitäten auf Stimmung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ED9F0-8030-752A-7F6A-72F5A40F261C}"/>
              </a:ext>
            </a:extLst>
          </p:cNvPr>
          <p:cNvSpPr txBox="1"/>
          <p:nvPr/>
        </p:nvSpPr>
        <p:spPr>
          <a:xfrm>
            <a:off x="19845480" y="5184112"/>
            <a:ext cx="288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Kalendar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E8B62-52BC-F118-4D18-29AAD832BE67}"/>
              </a:ext>
            </a:extLst>
          </p:cNvPr>
          <p:cNvSpPr txBox="1"/>
          <p:nvPr/>
        </p:nvSpPr>
        <p:spPr>
          <a:xfrm>
            <a:off x="20695239" y="5431795"/>
            <a:ext cx="30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Gewohnheiten </a:t>
            </a:r>
          </a:p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erkennen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1240550-4CEF-7401-A86D-66EB323D78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13" y="10610504"/>
            <a:ext cx="881916" cy="881916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448D979-521B-F674-BC3C-68640383B0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55" y="8744347"/>
            <a:ext cx="754086" cy="754086"/>
          </a:xfrm>
          <a:prstGeom prst="rect">
            <a:avLst/>
          </a:prstGeom>
        </p:spPr>
      </p:pic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E15FA65B-6D46-76A9-052F-FCDC22E515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83" y="8407652"/>
            <a:ext cx="998725" cy="998725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B4DA622-2981-1EB7-A542-BD59048FD2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28" y="10333210"/>
            <a:ext cx="881915" cy="881915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ACD5D8CB-A280-2003-C0D8-4258070DA55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66" y="10360694"/>
            <a:ext cx="881915" cy="881915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EA24321-3A81-A207-EBE3-18B2DEE8C3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25" y="8668607"/>
            <a:ext cx="882557" cy="882557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3DE786D1-68D9-CE4D-F36C-D549A77885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13" y="8659290"/>
            <a:ext cx="882558" cy="88255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B0D58080-6837-3DDE-F2ED-9513EB842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081" y="10352557"/>
            <a:ext cx="881915" cy="881915"/>
          </a:xfrm>
          <a:prstGeom prst="rect">
            <a:avLst/>
          </a:prstGeom>
        </p:spPr>
      </p:pic>
      <p:pic>
        <p:nvPicPr>
          <p:cNvPr id="24" name="Picture 23" descr="Logo, icon&#10;&#10;Description automatically generated">
            <a:extLst>
              <a:ext uri="{FF2B5EF4-FFF2-40B4-BE49-F238E27FC236}">
                <a16:creationId xmlns:a16="http://schemas.microsoft.com/office/drawing/2014/main" id="{A30FCBE6-B378-85DA-4C0C-C69E32299A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19" y="10380041"/>
            <a:ext cx="881915" cy="881915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6B766B89-2619-829B-725E-1EAEECE2E2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678" y="8687954"/>
            <a:ext cx="882557" cy="882557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4374DFF2-3012-2116-CB55-119C7EAD1F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66" y="8678637"/>
            <a:ext cx="882558" cy="882558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8F0BD9BB-E680-992C-783E-9F929115D0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85" y="-3191241"/>
            <a:ext cx="953839" cy="953839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EF64B4AD-99B8-D3D3-7249-27D9AF1D29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59" y="-1529586"/>
            <a:ext cx="870090" cy="870090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1D4C794-F286-62CD-56C4-EF83074E6D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20" y="-1534042"/>
            <a:ext cx="881915" cy="881915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8C9B6AC1-4B6E-03B3-16F0-A12658EAB0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58" y="-1506558"/>
            <a:ext cx="881915" cy="881915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4D6E0419-C605-7AA8-D8BB-B43A132D48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85" y="-3079641"/>
            <a:ext cx="882557" cy="882557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DF0BF174-DB7F-6A7D-E59C-0961911F80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73" y="-3088958"/>
            <a:ext cx="882558" cy="882558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B35CAEA3-DDDF-C215-B3A2-8A78C5E64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031" y="-6871862"/>
            <a:ext cx="998725" cy="998725"/>
          </a:xfrm>
          <a:prstGeom prst="rect">
            <a:avLst/>
          </a:prstGeom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1E33A420-C364-AA16-0EA6-237B7D9B1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483" y="-6898178"/>
            <a:ext cx="1025041" cy="1025041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DE0EA09-43C7-C968-20A6-B8BE7F5463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31" y="-3187852"/>
            <a:ext cx="953839" cy="953839"/>
          </a:xfrm>
          <a:prstGeom prst="rect">
            <a:avLst/>
          </a:prstGeom>
        </p:spPr>
      </p:pic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B7AE9C60-D9F2-F380-9A45-E0DC94598F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978" y="-1529586"/>
            <a:ext cx="870090" cy="87009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56AF2E3-59B9-5EF6-0F59-954D486981DD}"/>
              </a:ext>
            </a:extLst>
          </p:cNvPr>
          <p:cNvSpPr txBox="1"/>
          <p:nvPr/>
        </p:nvSpPr>
        <p:spPr>
          <a:xfrm>
            <a:off x="-8162953" y="4524248"/>
            <a:ext cx="36424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5500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D</a:t>
            </a:r>
            <a:r>
              <a:rPr lang="en-DE" sz="5500" b="1" dirty="0">
                <a:solidFill>
                  <a:srgbClr val="5EBC97"/>
                </a:solidFill>
                <a:latin typeface="Century Gothic" panose="020B0502020202020204" pitchFamily="34" charset="0"/>
              </a:rPr>
              <a:t>eep </a:t>
            </a:r>
          </a:p>
          <a:p>
            <a:r>
              <a:rPr lang="en-DE" sz="5500" dirty="0">
                <a:solidFill>
                  <a:srgbClr val="5EBC97"/>
                </a:solidFill>
                <a:latin typeface="Century Gothic" panose="020B0502020202020204" pitchFamily="34" charset="0"/>
              </a:rPr>
              <a:t> Learning</a:t>
            </a: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C1F645C9-7D8F-4A36-CBD4-E8361E0DE4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19" y="11538591"/>
            <a:ext cx="881915" cy="881915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D52B9A0C-FA92-8F35-43A9-5C5E5110F13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46" y="11538590"/>
            <a:ext cx="881915" cy="881915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5AF70AAA-C4E1-5ABA-E45B-CA83FDE20A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077" y="11348490"/>
            <a:ext cx="881916" cy="881916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04A0FCE5-BEDE-9CE0-98B9-6833E5A7D0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14" y="11369798"/>
            <a:ext cx="881915" cy="88191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5291B14A-0BEF-0A22-05D7-F5C68E2AD7F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376" y="11337143"/>
            <a:ext cx="881915" cy="881915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073C3C6F-95D9-C34B-A390-2EA0335982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724" y="11369797"/>
            <a:ext cx="881916" cy="881916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78167FD2-C5BF-03B9-B7CF-16A85DCBF2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690" y="11348490"/>
            <a:ext cx="881915" cy="881915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1E3A6BED-AC0F-0817-D389-8AC116D336D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131" y="11354838"/>
            <a:ext cx="881915" cy="8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2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FA2D44-7C38-285D-0B8A-DD2E5FB8E44E}"/>
              </a:ext>
            </a:extLst>
          </p:cNvPr>
          <p:cNvSpPr/>
          <p:nvPr/>
        </p:nvSpPr>
        <p:spPr>
          <a:xfrm>
            <a:off x="-247901" y="-26734"/>
            <a:ext cx="16065492" cy="11484511"/>
          </a:xfrm>
          <a:prstGeom prst="rect">
            <a:avLst/>
          </a:prstGeom>
          <a:solidFill>
            <a:srgbClr val="FFD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A8FC6-07E8-72FE-041C-0627D4C8BD47}"/>
              </a:ext>
            </a:extLst>
          </p:cNvPr>
          <p:cNvSpPr txBox="1"/>
          <p:nvPr/>
        </p:nvSpPr>
        <p:spPr>
          <a:xfrm>
            <a:off x="-7288266" y="833123"/>
            <a:ext cx="1263315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5500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T</a:t>
            </a:r>
            <a:r>
              <a:rPr lang="en-DE" sz="5500" b="1" dirty="0">
                <a:solidFill>
                  <a:srgbClr val="5EBC97"/>
                </a:solidFill>
                <a:latin typeface="Century Gothic" panose="020B0502020202020204" pitchFamily="34" charset="0"/>
              </a:rPr>
              <a:t>echnology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E1E75BE-AA1C-ED54-E5ED-94D8B9E52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8114" y="-4886307"/>
            <a:ext cx="4974349" cy="9772614"/>
          </a:xfrm>
          <a:prstGeom prst="rect">
            <a:avLst/>
          </a:prstGeom>
        </p:spPr>
      </p:pic>
      <p:sp>
        <p:nvSpPr>
          <p:cNvPr id="40" name="Rectangle: Rounded Corners 1">
            <a:extLst>
              <a:ext uri="{FF2B5EF4-FFF2-40B4-BE49-F238E27FC236}">
                <a16:creationId xmlns:a16="http://schemas.microsoft.com/office/drawing/2014/main" id="{4E4E4682-42BB-50E8-8C69-1E4EAF4B1F17}"/>
              </a:ext>
            </a:extLst>
          </p:cNvPr>
          <p:cNvSpPr/>
          <p:nvPr/>
        </p:nvSpPr>
        <p:spPr>
          <a:xfrm>
            <a:off x="-19180001" y="3868539"/>
            <a:ext cx="4435202" cy="2082681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B69F83"/>
              </a:solidFill>
              <a:latin typeface="Century Gothic" panose="020B0502020202020204" pitchFamily="34" charset="0"/>
            </a:endParaRPr>
          </a:p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Rectangle: Rounded Corners 1">
            <a:extLst>
              <a:ext uri="{FF2B5EF4-FFF2-40B4-BE49-F238E27FC236}">
                <a16:creationId xmlns:a16="http://schemas.microsoft.com/office/drawing/2014/main" id="{FCA4A699-4BB7-936A-E6A6-4AE209EDB4CB}"/>
              </a:ext>
            </a:extLst>
          </p:cNvPr>
          <p:cNvSpPr/>
          <p:nvPr/>
        </p:nvSpPr>
        <p:spPr>
          <a:xfrm>
            <a:off x="28331910" y="1270291"/>
            <a:ext cx="2622028" cy="4482358"/>
          </a:xfrm>
          <a:prstGeom prst="roundRect">
            <a:avLst>
              <a:gd name="adj" fmla="val 12092"/>
            </a:avLst>
          </a:prstGeom>
          <a:solidFill>
            <a:srgbClr val="ADCF9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B69F83"/>
              </a:solidFill>
              <a:latin typeface="Century Gothic" panose="020B0502020202020204" pitchFamily="34" charset="0"/>
            </a:endParaRPr>
          </a:p>
          <a:p>
            <a:endParaRPr lang="en-MY" sz="1800" dirty="0">
              <a:solidFill>
                <a:srgbClr val="B69F83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2B16E8-0AE5-7AF3-5024-0DB10EBFA402}"/>
              </a:ext>
            </a:extLst>
          </p:cNvPr>
          <p:cNvSpPr txBox="1"/>
          <p:nvPr/>
        </p:nvSpPr>
        <p:spPr>
          <a:xfrm>
            <a:off x="-10607900" y="2155150"/>
            <a:ext cx="28451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5000" dirty="0">
                <a:solidFill>
                  <a:srgbClr val="5EBC97"/>
                </a:solidFill>
                <a:latin typeface="Century Gothic" panose="020B0502020202020204" pitchFamily="34" charset="0"/>
              </a:rPr>
              <a:t>Stack</a:t>
            </a:r>
          </a:p>
        </p:txBody>
      </p:sp>
      <p:pic>
        <p:nvPicPr>
          <p:cNvPr id="46" name="Picture 45" descr="Logo, icon&#10;&#10;Description automatically generated">
            <a:extLst>
              <a:ext uri="{FF2B5EF4-FFF2-40B4-BE49-F238E27FC236}">
                <a16:creationId xmlns:a16="http://schemas.microsoft.com/office/drawing/2014/main" id="{447D508A-EAC7-8217-C878-B08D2CA5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965" y="11922749"/>
            <a:ext cx="1064973" cy="1064973"/>
          </a:xfrm>
          <a:prstGeom prst="rect">
            <a:avLst/>
          </a:prstGeom>
        </p:spPr>
      </p:pic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E8CE1DEA-D4FE-0D11-59D1-2F9078ED4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204" y="12338442"/>
            <a:ext cx="1333017" cy="1333017"/>
          </a:xfrm>
          <a:prstGeom prst="rect">
            <a:avLst/>
          </a:prstGeom>
        </p:spPr>
      </p:pic>
      <p:pic>
        <p:nvPicPr>
          <p:cNvPr id="56" name="Picture 55" descr="Logo, company name&#10;&#10;Description automatically generated">
            <a:extLst>
              <a:ext uri="{FF2B5EF4-FFF2-40B4-BE49-F238E27FC236}">
                <a16:creationId xmlns:a16="http://schemas.microsoft.com/office/drawing/2014/main" id="{1BCBCE03-A933-8D99-B090-9CAA732A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22" y="9835416"/>
            <a:ext cx="1025041" cy="1025041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4BAAC523-2619-1E67-1F2D-E349F4F62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701" y="11811622"/>
            <a:ext cx="998725" cy="998725"/>
          </a:xfrm>
          <a:prstGeom prst="rect">
            <a:avLst/>
          </a:prstGeom>
        </p:spPr>
      </p:pic>
      <p:pic>
        <p:nvPicPr>
          <p:cNvPr id="58" name="Picture 2" descr="PyTorch">
            <a:extLst>
              <a:ext uri="{FF2B5EF4-FFF2-40B4-BE49-F238E27FC236}">
                <a16:creationId xmlns:a16="http://schemas.microsoft.com/office/drawing/2014/main" id="{63BE8F36-117A-9951-0E5B-ADE4876E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61" y="9412113"/>
            <a:ext cx="1419808" cy="141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Swift85/CoreML: Get Ready for Core ML 2">
            <a:extLst>
              <a:ext uri="{FF2B5EF4-FFF2-40B4-BE49-F238E27FC236}">
                <a16:creationId xmlns:a16="http://schemas.microsoft.com/office/drawing/2014/main" id="{19D6CF04-0230-0B95-6B92-4C7CB72EF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54" y="15474307"/>
            <a:ext cx="1186450" cy="11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Left-right Arrow 63">
            <a:extLst>
              <a:ext uri="{FF2B5EF4-FFF2-40B4-BE49-F238E27FC236}">
                <a16:creationId xmlns:a16="http://schemas.microsoft.com/office/drawing/2014/main" id="{23EC02D5-7923-8450-6587-A01441D6C83A}"/>
              </a:ext>
            </a:extLst>
          </p:cNvPr>
          <p:cNvSpPr/>
          <p:nvPr/>
        </p:nvSpPr>
        <p:spPr>
          <a:xfrm>
            <a:off x="3743082" y="10879072"/>
            <a:ext cx="836386" cy="279023"/>
          </a:xfrm>
          <a:prstGeom prst="leftRightArrow">
            <a:avLst/>
          </a:prstGeom>
          <a:solidFill>
            <a:srgbClr val="5EB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E2D5F3-F549-39EC-95D4-D8E8D5041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205" y="2922129"/>
            <a:ext cx="908715" cy="938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A21B1E-8F0D-5A93-857D-273010E5655B}"/>
              </a:ext>
            </a:extLst>
          </p:cNvPr>
          <p:cNvSpPr txBox="1"/>
          <p:nvPr/>
        </p:nvSpPr>
        <p:spPr>
          <a:xfrm>
            <a:off x="15981227" y="5925699"/>
            <a:ext cx="2916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Mood improvement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38390-3422-3949-AAD4-7E3A02B13CEF}"/>
              </a:ext>
            </a:extLst>
          </p:cNvPr>
          <p:cNvSpPr txBox="1"/>
          <p:nvPr/>
        </p:nvSpPr>
        <p:spPr>
          <a:xfrm>
            <a:off x="19845480" y="5172205"/>
            <a:ext cx="288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B9160-3724-64C9-2312-9672006BA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91863" y="-18461404"/>
            <a:ext cx="2209776" cy="4344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B9212-801E-39B8-DF3B-A909A549FF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50965" y="-9858931"/>
            <a:ext cx="2209776" cy="434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F598F-4765-2017-DD95-693917E5A9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43176" y="-4710756"/>
            <a:ext cx="2209776" cy="4344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568EA-396B-B534-3BA6-EE7DFC53ECF8}"/>
              </a:ext>
            </a:extLst>
          </p:cNvPr>
          <p:cNvSpPr txBox="1"/>
          <p:nvPr/>
        </p:nvSpPr>
        <p:spPr>
          <a:xfrm>
            <a:off x="-7653229" y="160606"/>
            <a:ext cx="57996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7200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Z</a:t>
            </a:r>
            <a:r>
              <a:rPr lang="en-DE" sz="7200" dirty="0">
                <a:solidFill>
                  <a:srgbClr val="5EBC97"/>
                </a:solidFill>
                <a:latin typeface="Century Gothic" panose="020B0502020202020204" pitchFamily="34" charset="0"/>
              </a:rPr>
              <a:t>usätzliche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1DC29-C735-4C78-69E3-CFCB632A4DA0}"/>
              </a:ext>
            </a:extLst>
          </p:cNvPr>
          <p:cNvSpPr txBox="1"/>
          <p:nvPr/>
        </p:nvSpPr>
        <p:spPr>
          <a:xfrm>
            <a:off x="-4021604" y="1324153"/>
            <a:ext cx="3525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800" u="sng" dirty="0">
                <a:solidFill>
                  <a:srgbClr val="ADCF9F"/>
                </a:solidFill>
                <a:latin typeface="Century Gothic" panose="020B0502020202020204" pitchFamily="34" charset="0"/>
              </a:rPr>
              <a:t>F</a:t>
            </a:r>
            <a:r>
              <a:rPr lang="en-DE" sz="4800" dirty="0">
                <a:solidFill>
                  <a:srgbClr val="ADCF9F"/>
                </a:solidFill>
                <a:latin typeface="Century Gothic" panose="020B0502020202020204" pitchFamily="34" charset="0"/>
              </a:rPr>
              <a:t>unktionen</a:t>
            </a:r>
            <a:endParaRPr lang="en-DE" sz="4800" dirty="0">
              <a:solidFill>
                <a:srgbClr val="ADCF9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7AE95-8430-81B8-97A0-B195266FF31F}"/>
              </a:ext>
            </a:extLst>
          </p:cNvPr>
          <p:cNvSpPr txBox="1"/>
          <p:nvPr/>
        </p:nvSpPr>
        <p:spPr>
          <a:xfrm>
            <a:off x="15856245" y="5925699"/>
            <a:ext cx="3989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Statistiken: Stimmungsverlauf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04A2FD-5250-D418-3AC6-2120348BEBC6}"/>
              </a:ext>
            </a:extLst>
          </p:cNvPr>
          <p:cNvSpPr txBox="1"/>
          <p:nvPr/>
        </p:nvSpPr>
        <p:spPr>
          <a:xfrm>
            <a:off x="16755691" y="6215384"/>
            <a:ext cx="3989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Einfluss von Aktivitäten auf Stimmung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ED9F0-8030-752A-7F6A-72F5A40F261C}"/>
              </a:ext>
            </a:extLst>
          </p:cNvPr>
          <p:cNvSpPr txBox="1"/>
          <p:nvPr/>
        </p:nvSpPr>
        <p:spPr>
          <a:xfrm>
            <a:off x="19845480" y="5184112"/>
            <a:ext cx="288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5EBC97"/>
                </a:solidFill>
                <a:latin typeface="Century Gothic" panose="020B0502020202020204" pitchFamily="34" charset="0"/>
              </a:rPr>
              <a:t>&gt; Kalendar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E8B62-52BC-F118-4D18-29AAD832BE67}"/>
              </a:ext>
            </a:extLst>
          </p:cNvPr>
          <p:cNvSpPr txBox="1"/>
          <p:nvPr/>
        </p:nvSpPr>
        <p:spPr>
          <a:xfrm>
            <a:off x="20695239" y="5431795"/>
            <a:ext cx="30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Gewohnheiten </a:t>
            </a:r>
          </a:p>
          <a:p>
            <a:r>
              <a:rPr lang="en-DE" dirty="0">
                <a:solidFill>
                  <a:srgbClr val="5EBC97"/>
                </a:solidFill>
                <a:latin typeface="Century Gothic" panose="020B0502020202020204" pitchFamily="34" charset="0"/>
              </a:rPr>
              <a:t>erkennen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69DE2F48-14C3-83AA-2A76-6CCABC0C4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07" y="1527570"/>
            <a:ext cx="953839" cy="953839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00ED6456-D089-853A-6AC8-6B7ED93D81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34" y="2536214"/>
            <a:ext cx="870090" cy="87009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22E4B59-B952-5366-0077-DD258DA257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52" y="4746658"/>
            <a:ext cx="881916" cy="88191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9CA68101-FC1D-81A7-64B1-8A43CAA30A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75" y="5645342"/>
            <a:ext cx="881915" cy="881915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94845C9-53B2-BC94-172C-9AF1DC43F2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95" y="2531758"/>
            <a:ext cx="881915" cy="881915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808E2CC1-0AF9-CE9E-A88F-D0C83A2C6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33" y="2559242"/>
            <a:ext cx="881915" cy="881915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5DDA2EDC-F1BF-EE39-3B1B-04BBA418812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007" y="1639170"/>
            <a:ext cx="882557" cy="882557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BCCB4C6-EC83-397E-0798-F4B1F7839D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95" y="1629853"/>
            <a:ext cx="882558" cy="882558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ADE4F642-9F08-56F3-FA01-9D940EB4E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495" y="362210"/>
            <a:ext cx="998725" cy="998725"/>
          </a:xfrm>
          <a:prstGeom prst="rect">
            <a:avLst/>
          </a:prstGeom>
        </p:spPr>
      </p:pic>
      <p:pic>
        <p:nvPicPr>
          <p:cNvPr id="35" name="Picture 34" descr="Logo, company name&#10;&#10;Description automatically generated">
            <a:extLst>
              <a:ext uri="{FF2B5EF4-FFF2-40B4-BE49-F238E27FC236}">
                <a16:creationId xmlns:a16="http://schemas.microsoft.com/office/drawing/2014/main" id="{B96B516A-3784-14A3-0B60-6AF17268A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947" y="335894"/>
            <a:ext cx="1025041" cy="1025041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BEBFBA4E-3F48-8011-2817-732CFA284B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02" y="5645341"/>
            <a:ext cx="881915" cy="881915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EC6D6AC3-F32C-CDB5-3F77-93E7954235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09" y="3652516"/>
            <a:ext cx="754086" cy="754086"/>
          </a:xfrm>
          <a:prstGeom prst="rect">
            <a:avLst/>
          </a:prstGeom>
        </p:spPr>
      </p:pic>
      <p:pic>
        <p:nvPicPr>
          <p:cNvPr id="45" name="Picture 44" descr="A picture containing icon&#10;&#10;Description automatically generated">
            <a:extLst>
              <a:ext uri="{FF2B5EF4-FFF2-40B4-BE49-F238E27FC236}">
                <a16:creationId xmlns:a16="http://schemas.microsoft.com/office/drawing/2014/main" id="{F7124223-F411-2873-2B30-7321DCF66F0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237" y="3315821"/>
            <a:ext cx="998725" cy="998725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3BAA7CA8-1EBA-DC09-EE42-AA195154C2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553" y="1530959"/>
            <a:ext cx="953839" cy="953839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D84DB400-E280-6E48-1FB4-6C5E813838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553" y="2536214"/>
            <a:ext cx="870090" cy="870090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60ECF365-7746-8C4E-AF47-EA1F069F02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67" y="4469364"/>
            <a:ext cx="881915" cy="881915"/>
          </a:xfrm>
          <a:prstGeom prst="rect">
            <a:avLst/>
          </a:prstGeom>
        </p:spPr>
      </p:pic>
      <p:pic>
        <p:nvPicPr>
          <p:cNvPr id="50" name="Picture 49" descr="Logo, icon&#10;&#10;Description automatically generated">
            <a:extLst>
              <a:ext uri="{FF2B5EF4-FFF2-40B4-BE49-F238E27FC236}">
                <a16:creationId xmlns:a16="http://schemas.microsoft.com/office/drawing/2014/main" id="{527F8076-0EBF-C209-6794-4088000041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05" y="4496848"/>
            <a:ext cx="881915" cy="881915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800B2606-D15E-51F9-ED0F-408E615ED1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79" y="3576776"/>
            <a:ext cx="882557" cy="882557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6A501297-0F48-1106-622C-4722A3D2CE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67" y="3567459"/>
            <a:ext cx="882558" cy="882558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685E07B-F908-A2E5-8967-DAA46426CC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020" y="4488711"/>
            <a:ext cx="881915" cy="881915"/>
          </a:xfrm>
          <a:prstGeom prst="rect">
            <a:avLst/>
          </a:prstGeom>
        </p:spPr>
      </p:pic>
      <p:pic>
        <p:nvPicPr>
          <p:cNvPr id="59" name="Picture 58" descr="Logo, icon&#10;&#10;Description automatically generated">
            <a:extLst>
              <a:ext uri="{FF2B5EF4-FFF2-40B4-BE49-F238E27FC236}">
                <a16:creationId xmlns:a16="http://schemas.microsoft.com/office/drawing/2014/main" id="{C714573A-93D7-77AC-9ADA-33FECC281A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58" y="4516195"/>
            <a:ext cx="881915" cy="881915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9A6738BA-E757-661E-4B5C-B5C9CCD29C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32" y="3596123"/>
            <a:ext cx="882557" cy="882557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6E13E7DB-E863-D5B2-68A0-F1DD556279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020" y="3586806"/>
            <a:ext cx="882558" cy="882558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89FFD152-5818-7AE6-A464-59E99AD3D7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33" y="5455241"/>
            <a:ext cx="881916" cy="881916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5BCB9D66-8C2F-4EA7-6F00-D2691FFCE2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70" y="5476549"/>
            <a:ext cx="881915" cy="881915"/>
          </a:xfrm>
          <a:prstGeom prst="rect">
            <a:avLst/>
          </a:prstGeom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24F20C6C-F35C-6F22-3A10-F43383BCFED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032" y="5443894"/>
            <a:ext cx="881915" cy="881915"/>
          </a:xfrm>
          <a:prstGeom prst="rect">
            <a:avLst/>
          </a:prstGeom>
        </p:spPr>
      </p:pic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2774FC0E-AF85-2FAC-AFB1-5C7E872906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380" y="5476548"/>
            <a:ext cx="881916" cy="881916"/>
          </a:xfrm>
          <a:prstGeom prst="rect">
            <a:avLst/>
          </a:prstGeom>
        </p:spPr>
      </p:pic>
      <p:pic>
        <p:nvPicPr>
          <p:cNvPr id="75" name="Picture 74" descr="Icon&#10;&#10;Description automatically generated">
            <a:extLst>
              <a:ext uri="{FF2B5EF4-FFF2-40B4-BE49-F238E27FC236}">
                <a16:creationId xmlns:a16="http://schemas.microsoft.com/office/drawing/2014/main" id="{2E5B84D9-7EF3-2D05-4822-ED919881A5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46" y="5455241"/>
            <a:ext cx="881915" cy="881915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945A803A-66CF-7D6C-D29D-228764E285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787" y="5461589"/>
            <a:ext cx="881915" cy="88191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BFACD21-7C19-7319-FD6A-5AF91B2DE026}"/>
              </a:ext>
            </a:extLst>
          </p:cNvPr>
          <p:cNvSpPr txBox="1"/>
          <p:nvPr/>
        </p:nvSpPr>
        <p:spPr>
          <a:xfrm>
            <a:off x="208199" y="4872282"/>
            <a:ext cx="3642441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5500" b="1" u="sng" dirty="0">
                <a:solidFill>
                  <a:srgbClr val="5EBC97"/>
                </a:solidFill>
                <a:latin typeface="Century Gothic" panose="020B0502020202020204" pitchFamily="34" charset="0"/>
              </a:rPr>
              <a:t>D</a:t>
            </a:r>
            <a:r>
              <a:rPr lang="en-DE" sz="5500" b="1" dirty="0">
                <a:solidFill>
                  <a:srgbClr val="5EBC97"/>
                </a:solidFill>
                <a:latin typeface="Century Gothic" panose="020B0502020202020204" pitchFamily="34" charset="0"/>
              </a:rPr>
              <a:t>eep </a:t>
            </a:r>
          </a:p>
          <a:p>
            <a:r>
              <a:rPr lang="en-DE" sz="5500" dirty="0">
                <a:solidFill>
                  <a:srgbClr val="5EBC97"/>
                </a:solidFill>
                <a:latin typeface="Century Gothic" panose="020B0502020202020204" pitchFamily="34" charset="0"/>
              </a:rPr>
              <a:t> Learning</a:t>
            </a:r>
          </a:p>
        </p:txBody>
      </p:sp>
      <p:grpSp>
        <p:nvGrpSpPr>
          <p:cNvPr id="78" name="Group 10">
            <a:extLst>
              <a:ext uri="{FF2B5EF4-FFF2-40B4-BE49-F238E27FC236}">
                <a16:creationId xmlns:a16="http://schemas.microsoft.com/office/drawing/2014/main" id="{EEFE9422-B38F-22A1-DA44-E329431AAE23}"/>
              </a:ext>
            </a:extLst>
          </p:cNvPr>
          <p:cNvGrpSpPr/>
          <p:nvPr/>
        </p:nvGrpSpPr>
        <p:grpSpPr>
          <a:xfrm>
            <a:off x="-5987531" y="265857"/>
            <a:ext cx="3433714" cy="6409011"/>
            <a:chOff x="6670120" y="2859314"/>
            <a:chExt cx="2590800" cy="3693886"/>
          </a:xfrm>
        </p:grpSpPr>
        <p:sp>
          <p:nvSpPr>
            <p:cNvPr id="79" name="Rectangle: Rounded Corners 2">
              <a:extLst>
                <a:ext uri="{FF2B5EF4-FFF2-40B4-BE49-F238E27FC236}">
                  <a16:creationId xmlns:a16="http://schemas.microsoft.com/office/drawing/2014/main" id="{88E06AAD-EA3C-A61F-B16F-9F4F3488D752}"/>
                </a:ext>
              </a:extLst>
            </p:cNvPr>
            <p:cNvSpPr/>
            <p:nvPr/>
          </p:nvSpPr>
          <p:spPr>
            <a:xfrm>
              <a:off x="6670120" y="2859314"/>
              <a:ext cx="2590800" cy="3693886"/>
            </a:xfrm>
            <a:prstGeom prst="roundRect">
              <a:avLst>
                <a:gd name="adj" fmla="val 12092"/>
              </a:avLst>
            </a:prstGeom>
            <a:solidFill>
              <a:srgbClr val="ADCF9F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MY" sz="1800" dirty="0">
                <a:solidFill>
                  <a:srgbClr val="623820"/>
                </a:solidFill>
              </a:endParaRPr>
            </a:p>
            <a:p>
              <a:pPr lvl="1"/>
              <a:endParaRPr lang="en-MY" dirty="0">
                <a:solidFill>
                  <a:srgbClr val="623820"/>
                </a:solidFill>
              </a:endParaRPr>
            </a:p>
            <a:p>
              <a:pPr lvl="1"/>
              <a:endParaRPr lang="en-MY" dirty="0">
                <a:solidFill>
                  <a:srgbClr val="623820"/>
                </a:solidFill>
              </a:endParaRPr>
            </a:p>
            <a:p>
              <a:pPr algn="ctr"/>
              <a:endParaRPr lang="en-MY" dirty="0"/>
            </a:p>
          </p:txBody>
        </p:sp>
        <p:sp>
          <p:nvSpPr>
            <p:cNvPr id="80" name="TextBox 6">
              <a:extLst>
                <a:ext uri="{FF2B5EF4-FFF2-40B4-BE49-F238E27FC236}">
                  <a16:creationId xmlns:a16="http://schemas.microsoft.com/office/drawing/2014/main" id="{45EF28D3-1E85-9BA9-E5DC-9552B403587C}"/>
                </a:ext>
              </a:extLst>
            </p:cNvPr>
            <p:cNvSpPr txBox="1"/>
            <p:nvPr/>
          </p:nvSpPr>
          <p:spPr>
            <a:xfrm>
              <a:off x="6793564" y="2984245"/>
              <a:ext cx="2343911" cy="363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500" u="sng" dirty="0" err="1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S</a:t>
              </a:r>
              <a:r>
                <a:rPr lang="en-MY" sz="3500" dirty="0" err="1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entimizer</a:t>
              </a:r>
              <a:endParaRPr lang="en-MY" sz="3500" dirty="0">
                <a:solidFill>
                  <a:srgbClr val="5EBC97"/>
                </a:solidFill>
                <a:latin typeface="Century Gothic" panose="020B0502020202020204" pitchFamily="34" charset="0"/>
                <a:cs typeface="Adobe Arabic" panose="02040503050201020203" pitchFamily="18" charset="-78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76C6E58-3E53-3E63-6D24-5BEE576CEE0D}"/>
              </a:ext>
            </a:extLst>
          </p:cNvPr>
          <p:cNvGrpSpPr/>
          <p:nvPr/>
        </p:nvGrpSpPr>
        <p:grpSpPr>
          <a:xfrm>
            <a:off x="13204816" y="75585"/>
            <a:ext cx="3834418" cy="6409011"/>
            <a:chOff x="8609831" y="1756229"/>
            <a:chExt cx="3834418" cy="4796971"/>
          </a:xfrm>
          <a:solidFill>
            <a:srgbClr val="CED89E"/>
          </a:solidFill>
        </p:grpSpPr>
        <p:sp>
          <p:nvSpPr>
            <p:cNvPr id="82" name="Rectangle: Rounded Corners 3">
              <a:extLst>
                <a:ext uri="{FF2B5EF4-FFF2-40B4-BE49-F238E27FC236}">
                  <a16:creationId xmlns:a16="http://schemas.microsoft.com/office/drawing/2014/main" id="{A522FA3F-A4B5-93B1-2B6B-25D96930BC3F}"/>
                </a:ext>
              </a:extLst>
            </p:cNvPr>
            <p:cNvSpPr/>
            <p:nvPr/>
          </p:nvSpPr>
          <p:spPr>
            <a:xfrm>
              <a:off x="8609831" y="1756229"/>
              <a:ext cx="3364455" cy="4796971"/>
            </a:xfrm>
            <a:prstGeom prst="roundRect">
              <a:avLst>
                <a:gd name="adj" fmla="val 1209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3" name="TextBox 8">
              <a:extLst>
                <a:ext uri="{FF2B5EF4-FFF2-40B4-BE49-F238E27FC236}">
                  <a16:creationId xmlns:a16="http://schemas.microsoft.com/office/drawing/2014/main" id="{B2ED333B-4111-C644-547A-B793B1D377E1}"/>
                </a:ext>
              </a:extLst>
            </p:cNvPr>
            <p:cNvSpPr txBox="1"/>
            <p:nvPr/>
          </p:nvSpPr>
          <p:spPr>
            <a:xfrm>
              <a:off x="9383796" y="1918468"/>
              <a:ext cx="3060453" cy="47224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MY" sz="3500" dirty="0" err="1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Andere</a:t>
              </a:r>
              <a:r>
                <a:rPr lang="en-MY" sz="3500" dirty="0">
                  <a:solidFill>
                    <a:srgbClr val="5EBC97"/>
                  </a:solidFill>
                  <a:latin typeface="Century Gothic" panose="020B0502020202020204" pitchFamily="34" charset="0"/>
                  <a:cs typeface="Adobe Arabic" panose="02040503050201020203" pitchFamily="18" charset="-78"/>
                </a:rPr>
                <a:t> Apps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77165AC1-BAAB-39B1-38D5-EF5532079A9B}"/>
              </a:ext>
            </a:extLst>
          </p:cNvPr>
          <p:cNvSpPr txBox="1"/>
          <p:nvPr/>
        </p:nvSpPr>
        <p:spPr>
          <a:xfrm rot="14249214">
            <a:off x="-5442062" y="1385966"/>
            <a:ext cx="2711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Einfaches</a:t>
            </a:r>
            <a:r>
              <a:rPr lang="en-GB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	</a:t>
            </a:r>
            <a:r>
              <a:rPr lang="en-GB" sz="2300" dirty="0" err="1">
                <a:solidFill>
                  <a:srgbClr val="5EBC97"/>
                </a:solidFill>
                <a:latin typeface="Century Gothic" panose="020B0502020202020204" pitchFamily="34" charset="0"/>
              </a:rPr>
              <a:t>Eintragen</a:t>
            </a:r>
            <a:endParaRPr lang="en-DE" sz="2300" dirty="0">
              <a:solidFill>
                <a:srgbClr val="5EBC97"/>
              </a:solidFill>
              <a:latin typeface="Century Gothic" panose="020B0502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465B5F5-763A-DBDF-2DD4-6DC7A9983657}"/>
              </a:ext>
            </a:extLst>
          </p:cNvPr>
          <p:cNvSpPr txBox="1"/>
          <p:nvPr/>
        </p:nvSpPr>
        <p:spPr>
          <a:xfrm rot="9669291">
            <a:off x="-5819882" y="2657718"/>
            <a:ext cx="26814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AI ersetzt das 	Denken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F830045-0341-1F7F-6C1F-D4ECCC3080E5}"/>
              </a:ext>
            </a:extLst>
          </p:cNvPr>
          <p:cNvSpPr txBox="1"/>
          <p:nvPr/>
        </p:nvSpPr>
        <p:spPr>
          <a:xfrm rot="8182091">
            <a:off x="14901275" y="1359492"/>
            <a:ext cx="297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Lästiges Tagebuch    	führen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15C5C21-3B95-A5CF-41B7-25345D22ADB8}"/>
              </a:ext>
            </a:extLst>
          </p:cNvPr>
          <p:cNvSpPr txBox="1"/>
          <p:nvPr/>
        </p:nvSpPr>
        <p:spPr>
          <a:xfrm rot="12208811">
            <a:off x="14870781" y="2443398"/>
            <a:ext cx="297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SELBSTSTÄNDIGES 	REFLEKTIEREN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70BC9D-B07B-C671-48B4-5FB43F1FB3D7}"/>
              </a:ext>
            </a:extLst>
          </p:cNvPr>
          <p:cNvSpPr txBox="1"/>
          <p:nvPr/>
        </p:nvSpPr>
        <p:spPr>
          <a:xfrm rot="11016184">
            <a:off x="14776121" y="3586806"/>
            <a:ext cx="29762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NUR EIN THEME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54D13B-BFF0-8ADD-E644-3EC9A768466F}"/>
              </a:ext>
            </a:extLst>
          </p:cNvPr>
          <p:cNvSpPr txBox="1"/>
          <p:nvPr/>
        </p:nvSpPr>
        <p:spPr>
          <a:xfrm rot="14008884">
            <a:off x="15206075" y="4434508"/>
            <a:ext cx="297625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Nerviges Scrollen 	durch die Einträge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A74F1E-A137-8888-56F3-C80C0357AF36}"/>
              </a:ext>
            </a:extLst>
          </p:cNvPr>
          <p:cNvSpPr txBox="1"/>
          <p:nvPr/>
        </p:nvSpPr>
        <p:spPr>
          <a:xfrm rot="11173302">
            <a:off x="-5141343" y="4139229"/>
            <a:ext cx="268144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GUTE ÜBERSICHT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2C97F57-46F9-D919-D067-0A2013B3B748}"/>
              </a:ext>
            </a:extLst>
          </p:cNvPr>
          <p:cNvSpPr txBox="1"/>
          <p:nvPr/>
        </p:nvSpPr>
        <p:spPr>
          <a:xfrm rot="12500561">
            <a:off x="-5850376" y="5164042"/>
            <a:ext cx="31064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300" dirty="0">
                <a:solidFill>
                  <a:srgbClr val="5EBC97"/>
                </a:solidFill>
                <a:latin typeface="Century Gothic" panose="020B0502020202020204" pitchFamily="34" charset="0"/>
              </a:rPr>
              <a:t>DARKKKK MODEEEE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01653DF6-A40A-902F-834E-AE1C148865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036" y="5733637"/>
            <a:ext cx="1083555" cy="11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49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664</Words>
  <Application>Microsoft Macintosh PowerPoint</Application>
  <PresentationFormat>Widescreen</PresentationFormat>
  <Paragraphs>211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Office2016S8275</cp:lastModifiedBy>
  <cp:revision>106</cp:revision>
  <dcterms:created xsi:type="dcterms:W3CDTF">2021-06-06T08:31:06Z</dcterms:created>
  <dcterms:modified xsi:type="dcterms:W3CDTF">2022-07-17T20:32:01Z</dcterms:modified>
</cp:coreProperties>
</file>